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heme" Target="theme/theme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viewProps" Target="viewProps.xml" /><Relationship Id="rId5" Type="http://schemas.openxmlformats.org/officeDocument/2006/relationships/slide" Target="slides/slide4.xml" /><Relationship Id="rId10"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BD599-0293-FBB4-183F-23DFB1D5D3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D0C4A7A-C08C-3A32-607A-0278F68C4A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3AC5B5-5F04-5328-F69D-734807447C53}"/>
              </a:ext>
            </a:extLst>
          </p:cNvPr>
          <p:cNvSpPr>
            <a:spLocks noGrp="1"/>
          </p:cNvSpPr>
          <p:nvPr>
            <p:ph type="dt" sz="half" idx="10"/>
          </p:nvPr>
        </p:nvSpPr>
        <p:spPr/>
        <p:txBody>
          <a:bodyPr/>
          <a:lstStyle/>
          <a:p>
            <a:fld id="{AE9E15CC-13DD-0D46-BF87-A03B564BA749}" type="datetimeFigureOut">
              <a:rPr lang="en-US" smtClean="0"/>
              <a:t>10/26/2022</a:t>
            </a:fld>
            <a:endParaRPr lang="en-US"/>
          </a:p>
        </p:txBody>
      </p:sp>
      <p:sp>
        <p:nvSpPr>
          <p:cNvPr id="5" name="Footer Placeholder 4">
            <a:extLst>
              <a:ext uri="{FF2B5EF4-FFF2-40B4-BE49-F238E27FC236}">
                <a16:creationId xmlns:a16="http://schemas.microsoft.com/office/drawing/2014/main" id="{17850DE7-6E5A-ED41-FF2D-4D09AFE665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C11487-E528-7605-3469-C810F0E7ADEA}"/>
              </a:ext>
            </a:extLst>
          </p:cNvPr>
          <p:cNvSpPr>
            <a:spLocks noGrp="1"/>
          </p:cNvSpPr>
          <p:nvPr>
            <p:ph type="sldNum" sz="quarter" idx="12"/>
          </p:nvPr>
        </p:nvSpPr>
        <p:spPr/>
        <p:txBody>
          <a:bodyPr/>
          <a:lstStyle/>
          <a:p>
            <a:fld id="{C347D841-1059-194F-AC01-D090925C45D2}" type="slidenum">
              <a:rPr lang="en-US" smtClean="0"/>
              <a:t>‹#›</a:t>
            </a:fld>
            <a:endParaRPr lang="en-US"/>
          </a:p>
        </p:txBody>
      </p:sp>
    </p:spTree>
    <p:extLst>
      <p:ext uri="{BB962C8B-B14F-4D97-AF65-F5344CB8AC3E}">
        <p14:creationId xmlns:p14="http://schemas.microsoft.com/office/powerpoint/2010/main" val="3427329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03C36-948B-996D-1B00-4698B3E8C9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A37D2E-D6E8-4A89-B6D3-62D570E772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ED38E6-8F00-4512-39AC-E7B746E2B965}"/>
              </a:ext>
            </a:extLst>
          </p:cNvPr>
          <p:cNvSpPr>
            <a:spLocks noGrp="1"/>
          </p:cNvSpPr>
          <p:nvPr>
            <p:ph type="dt" sz="half" idx="10"/>
          </p:nvPr>
        </p:nvSpPr>
        <p:spPr/>
        <p:txBody>
          <a:bodyPr/>
          <a:lstStyle/>
          <a:p>
            <a:fld id="{AE9E15CC-13DD-0D46-BF87-A03B564BA749}" type="datetimeFigureOut">
              <a:rPr lang="en-US" smtClean="0"/>
              <a:t>10/26/2022</a:t>
            </a:fld>
            <a:endParaRPr lang="en-US"/>
          </a:p>
        </p:txBody>
      </p:sp>
      <p:sp>
        <p:nvSpPr>
          <p:cNvPr id="5" name="Footer Placeholder 4">
            <a:extLst>
              <a:ext uri="{FF2B5EF4-FFF2-40B4-BE49-F238E27FC236}">
                <a16:creationId xmlns:a16="http://schemas.microsoft.com/office/drawing/2014/main" id="{88F7BE35-0A5C-1DE1-8236-E63A319709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1AD2EB-0906-E3EE-A379-036F4B49C56F}"/>
              </a:ext>
            </a:extLst>
          </p:cNvPr>
          <p:cNvSpPr>
            <a:spLocks noGrp="1"/>
          </p:cNvSpPr>
          <p:nvPr>
            <p:ph type="sldNum" sz="quarter" idx="12"/>
          </p:nvPr>
        </p:nvSpPr>
        <p:spPr/>
        <p:txBody>
          <a:bodyPr/>
          <a:lstStyle/>
          <a:p>
            <a:fld id="{C347D841-1059-194F-AC01-D090925C45D2}" type="slidenum">
              <a:rPr lang="en-US" smtClean="0"/>
              <a:t>‹#›</a:t>
            </a:fld>
            <a:endParaRPr lang="en-US"/>
          </a:p>
        </p:txBody>
      </p:sp>
    </p:spTree>
    <p:extLst>
      <p:ext uri="{BB962C8B-B14F-4D97-AF65-F5344CB8AC3E}">
        <p14:creationId xmlns:p14="http://schemas.microsoft.com/office/powerpoint/2010/main" val="531951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4621AD-98FD-2859-C335-9C9C21E875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35608C9-3064-6F8F-FE04-EBFFC91240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243F70-AABB-2E2D-BC1B-25F40F7A5996}"/>
              </a:ext>
            </a:extLst>
          </p:cNvPr>
          <p:cNvSpPr>
            <a:spLocks noGrp="1"/>
          </p:cNvSpPr>
          <p:nvPr>
            <p:ph type="dt" sz="half" idx="10"/>
          </p:nvPr>
        </p:nvSpPr>
        <p:spPr/>
        <p:txBody>
          <a:bodyPr/>
          <a:lstStyle/>
          <a:p>
            <a:fld id="{AE9E15CC-13DD-0D46-BF87-A03B564BA749}" type="datetimeFigureOut">
              <a:rPr lang="en-US" smtClean="0"/>
              <a:t>10/26/2022</a:t>
            </a:fld>
            <a:endParaRPr lang="en-US"/>
          </a:p>
        </p:txBody>
      </p:sp>
      <p:sp>
        <p:nvSpPr>
          <p:cNvPr id="5" name="Footer Placeholder 4">
            <a:extLst>
              <a:ext uri="{FF2B5EF4-FFF2-40B4-BE49-F238E27FC236}">
                <a16:creationId xmlns:a16="http://schemas.microsoft.com/office/drawing/2014/main" id="{64783AD3-5EA6-80B7-3243-AC8E12FE4C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1D0CE-5DEE-280D-E4E1-76762F3E97F1}"/>
              </a:ext>
            </a:extLst>
          </p:cNvPr>
          <p:cNvSpPr>
            <a:spLocks noGrp="1"/>
          </p:cNvSpPr>
          <p:nvPr>
            <p:ph type="sldNum" sz="quarter" idx="12"/>
          </p:nvPr>
        </p:nvSpPr>
        <p:spPr/>
        <p:txBody>
          <a:bodyPr/>
          <a:lstStyle/>
          <a:p>
            <a:fld id="{C347D841-1059-194F-AC01-D090925C45D2}" type="slidenum">
              <a:rPr lang="en-US" smtClean="0"/>
              <a:t>‹#›</a:t>
            </a:fld>
            <a:endParaRPr lang="en-US"/>
          </a:p>
        </p:txBody>
      </p:sp>
    </p:spTree>
    <p:extLst>
      <p:ext uri="{BB962C8B-B14F-4D97-AF65-F5344CB8AC3E}">
        <p14:creationId xmlns:p14="http://schemas.microsoft.com/office/powerpoint/2010/main" val="132109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08A79-FC58-9443-35BB-735FFA1C34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CC4D30-8132-69AA-7D16-B008772236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41882D-6280-8299-6EAB-77E4ECC99DFD}"/>
              </a:ext>
            </a:extLst>
          </p:cNvPr>
          <p:cNvSpPr>
            <a:spLocks noGrp="1"/>
          </p:cNvSpPr>
          <p:nvPr>
            <p:ph type="dt" sz="half" idx="10"/>
          </p:nvPr>
        </p:nvSpPr>
        <p:spPr/>
        <p:txBody>
          <a:bodyPr/>
          <a:lstStyle/>
          <a:p>
            <a:fld id="{AE9E15CC-13DD-0D46-BF87-A03B564BA749}" type="datetimeFigureOut">
              <a:rPr lang="en-US" smtClean="0"/>
              <a:t>10/26/2022</a:t>
            </a:fld>
            <a:endParaRPr lang="en-US"/>
          </a:p>
        </p:txBody>
      </p:sp>
      <p:sp>
        <p:nvSpPr>
          <p:cNvPr id="5" name="Footer Placeholder 4">
            <a:extLst>
              <a:ext uri="{FF2B5EF4-FFF2-40B4-BE49-F238E27FC236}">
                <a16:creationId xmlns:a16="http://schemas.microsoft.com/office/drawing/2014/main" id="{F88B702F-0272-8A6E-F807-F41BD8CECD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6F485A-A8CB-3CE8-76C2-D3536D7F1A4B}"/>
              </a:ext>
            </a:extLst>
          </p:cNvPr>
          <p:cNvSpPr>
            <a:spLocks noGrp="1"/>
          </p:cNvSpPr>
          <p:nvPr>
            <p:ph type="sldNum" sz="quarter" idx="12"/>
          </p:nvPr>
        </p:nvSpPr>
        <p:spPr/>
        <p:txBody>
          <a:bodyPr/>
          <a:lstStyle/>
          <a:p>
            <a:fld id="{C347D841-1059-194F-AC01-D090925C45D2}" type="slidenum">
              <a:rPr lang="en-US" smtClean="0"/>
              <a:t>‹#›</a:t>
            </a:fld>
            <a:endParaRPr lang="en-US"/>
          </a:p>
        </p:txBody>
      </p:sp>
    </p:spTree>
    <p:extLst>
      <p:ext uri="{BB962C8B-B14F-4D97-AF65-F5344CB8AC3E}">
        <p14:creationId xmlns:p14="http://schemas.microsoft.com/office/powerpoint/2010/main" val="4062447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52678-2C47-0228-D33F-F2FD9C485E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26D213A-9BA2-DC31-8CE8-825D6A6A6C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4F1E00-0B34-5856-5196-2B14BE1ADD2C}"/>
              </a:ext>
            </a:extLst>
          </p:cNvPr>
          <p:cNvSpPr>
            <a:spLocks noGrp="1"/>
          </p:cNvSpPr>
          <p:nvPr>
            <p:ph type="dt" sz="half" idx="10"/>
          </p:nvPr>
        </p:nvSpPr>
        <p:spPr/>
        <p:txBody>
          <a:bodyPr/>
          <a:lstStyle/>
          <a:p>
            <a:fld id="{AE9E15CC-13DD-0D46-BF87-A03B564BA749}" type="datetimeFigureOut">
              <a:rPr lang="en-US" smtClean="0"/>
              <a:t>10/26/2022</a:t>
            </a:fld>
            <a:endParaRPr lang="en-US"/>
          </a:p>
        </p:txBody>
      </p:sp>
      <p:sp>
        <p:nvSpPr>
          <p:cNvPr id="5" name="Footer Placeholder 4">
            <a:extLst>
              <a:ext uri="{FF2B5EF4-FFF2-40B4-BE49-F238E27FC236}">
                <a16:creationId xmlns:a16="http://schemas.microsoft.com/office/drawing/2014/main" id="{5FDA7F91-238E-CB6E-B4DA-987E024CE3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F057E5-774B-FECF-AB49-775FB1F43806}"/>
              </a:ext>
            </a:extLst>
          </p:cNvPr>
          <p:cNvSpPr>
            <a:spLocks noGrp="1"/>
          </p:cNvSpPr>
          <p:nvPr>
            <p:ph type="sldNum" sz="quarter" idx="12"/>
          </p:nvPr>
        </p:nvSpPr>
        <p:spPr/>
        <p:txBody>
          <a:bodyPr/>
          <a:lstStyle/>
          <a:p>
            <a:fld id="{C347D841-1059-194F-AC01-D090925C45D2}" type="slidenum">
              <a:rPr lang="en-US" smtClean="0"/>
              <a:t>‹#›</a:t>
            </a:fld>
            <a:endParaRPr lang="en-US"/>
          </a:p>
        </p:txBody>
      </p:sp>
    </p:spTree>
    <p:extLst>
      <p:ext uri="{BB962C8B-B14F-4D97-AF65-F5344CB8AC3E}">
        <p14:creationId xmlns:p14="http://schemas.microsoft.com/office/powerpoint/2010/main" val="94316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C8C25-6763-264A-16E2-7DC02C3E88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645319-73F2-BCEF-3D9A-B5DC82E7A5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10CC51C-8932-880D-6C3A-98AB26FA72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ADB77E-326E-70E8-986F-BD2C604DDE86}"/>
              </a:ext>
            </a:extLst>
          </p:cNvPr>
          <p:cNvSpPr>
            <a:spLocks noGrp="1"/>
          </p:cNvSpPr>
          <p:nvPr>
            <p:ph type="dt" sz="half" idx="10"/>
          </p:nvPr>
        </p:nvSpPr>
        <p:spPr/>
        <p:txBody>
          <a:bodyPr/>
          <a:lstStyle/>
          <a:p>
            <a:fld id="{AE9E15CC-13DD-0D46-BF87-A03B564BA749}" type="datetimeFigureOut">
              <a:rPr lang="en-US" smtClean="0"/>
              <a:t>10/26/2022</a:t>
            </a:fld>
            <a:endParaRPr lang="en-US"/>
          </a:p>
        </p:txBody>
      </p:sp>
      <p:sp>
        <p:nvSpPr>
          <p:cNvPr id="6" name="Footer Placeholder 5">
            <a:extLst>
              <a:ext uri="{FF2B5EF4-FFF2-40B4-BE49-F238E27FC236}">
                <a16:creationId xmlns:a16="http://schemas.microsoft.com/office/drawing/2014/main" id="{3C5C991F-6A06-2C99-EDAD-139825EBE2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BF1EFC-4141-754A-DEE7-0933D30C7E1C}"/>
              </a:ext>
            </a:extLst>
          </p:cNvPr>
          <p:cNvSpPr>
            <a:spLocks noGrp="1"/>
          </p:cNvSpPr>
          <p:nvPr>
            <p:ph type="sldNum" sz="quarter" idx="12"/>
          </p:nvPr>
        </p:nvSpPr>
        <p:spPr/>
        <p:txBody>
          <a:bodyPr/>
          <a:lstStyle/>
          <a:p>
            <a:fld id="{C347D841-1059-194F-AC01-D090925C45D2}" type="slidenum">
              <a:rPr lang="en-US" smtClean="0"/>
              <a:t>‹#›</a:t>
            </a:fld>
            <a:endParaRPr lang="en-US"/>
          </a:p>
        </p:txBody>
      </p:sp>
    </p:spTree>
    <p:extLst>
      <p:ext uri="{BB962C8B-B14F-4D97-AF65-F5344CB8AC3E}">
        <p14:creationId xmlns:p14="http://schemas.microsoft.com/office/powerpoint/2010/main" val="2655350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81D3F-9685-3656-C5AF-06CDA1D6D20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3A5EC2D-819F-41B3-2DAC-67BE3C1D5C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CD0A98-8E93-AD18-D2A9-8A0931A768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A35ECE-C5CF-3A23-658F-F91B243BC6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E3D908-1C3D-7D20-776B-E10BDBE0E1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75F5F-43FB-676C-BB2E-037FDB55950E}"/>
              </a:ext>
            </a:extLst>
          </p:cNvPr>
          <p:cNvSpPr>
            <a:spLocks noGrp="1"/>
          </p:cNvSpPr>
          <p:nvPr>
            <p:ph type="dt" sz="half" idx="10"/>
          </p:nvPr>
        </p:nvSpPr>
        <p:spPr/>
        <p:txBody>
          <a:bodyPr/>
          <a:lstStyle/>
          <a:p>
            <a:fld id="{AE9E15CC-13DD-0D46-BF87-A03B564BA749}" type="datetimeFigureOut">
              <a:rPr lang="en-US" smtClean="0"/>
              <a:t>10/26/2022</a:t>
            </a:fld>
            <a:endParaRPr lang="en-US"/>
          </a:p>
        </p:txBody>
      </p:sp>
      <p:sp>
        <p:nvSpPr>
          <p:cNvPr id="8" name="Footer Placeholder 7">
            <a:extLst>
              <a:ext uri="{FF2B5EF4-FFF2-40B4-BE49-F238E27FC236}">
                <a16:creationId xmlns:a16="http://schemas.microsoft.com/office/drawing/2014/main" id="{57542B1D-26EE-9EDD-9AE8-3B8EA0DB1FB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E9589BC-6724-B993-9F86-07195FF5C9B5}"/>
              </a:ext>
            </a:extLst>
          </p:cNvPr>
          <p:cNvSpPr>
            <a:spLocks noGrp="1"/>
          </p:cNvSpPr>
          <p:nvPr>
            <p:ph type="sldNum" sz="quarter" idx="12"/>
          </p:nvPr>
        </p:nvSpPr>
        <p:spPr/>
        <p:txBody>
          <a:bodyPr/>
          <a:lstStyle/>
          <a:p>
            <a:fld id="{C347D841-1059-194F-AC01-D090925C45D2}" type="slidenum">
              <a:rPr lang="en-US" smtClean="0"/>
              <a:t>‹#›</a:t>
            </a:fld>
            <a:endParaRPr lang="en-US"/>
          </a:p>
        </p:txBody>
      </p:sp>
    </p:spTree>
    <p:extLst>
      <p:ext uri="{BB962C8B-B14F-4D97-AF65-F5344CB8AC3E}">
        <p14:creationId xmlns:p14="http://schemas.microsoft.com/office/powerpoint/2010/main" val="3334595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89500-E86D-BFBB-D569-6A640C69FF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5C10FE-CFD6-E8BD-F5B8-669CAB59A3DD}"/>
              </a:ext>
            </a:extLst>
          </p:cNvPr>
          <p:cNvSpPr>
            <a:spLocks noGrp="1"/>
          </p:cNvSpPr>
          <p:nvPr>
            <p:ph type="dt" sz="half" idx="10"/>
          </p:nvPr>
        </p:nvSpPr>
        <p:spPr/>
        <p:txBody>
          <a:bodyPr/>
          <a:lstStyle/>
          <a:p>
            <a:fld id="{AE9E15CC-13DD-0D46-BF87-A03B564BA749}" type="datetimeFigureOut">
              <a:rPr lang="en-US" smtClean="0"/>
              <a:t>10/26/2022</a:t>
            </a:fld>
            <a:endParaRPr lang="en-US"/>
          </a:p>
        </p:txBody>
      </p:sp>
      <p:sp>
        <p:nvSpPr>
          <p:cNvPr id="4" name="Footer Placeholder 3">
            <a:extLst>
              <a:ext uri="{FF2B5EF4-FFF2-40B4-BE49-F238E27FC236}">
                <a16:creationId xmlns:a16="http://schemas.microsoft.com/office/drawing/2014/main" id="{1E9BA8BF-0845-EDCB-422A-D8BD4B8B8D0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19EC05-DEF7-641E-C023-7AED6E9208FC}"/>
              </a:ext>
            </a:extLst>
          </p:cNvPr>
          <p:cNvSpPr>
            <a:spLocks noGrp="1"/>
          </p:cNvSpPr>
          <p:nvPr>
            <p:ph type="sldNum" sz="quarter" idx="12"/>
          </p:nvPr>
        </p:nvSpPr>
        <p:spPr/>
        <p:txBody>
          <a:bodyPr/>
          <a:lstStyle/>
          <a:p>
            <a:fld id="{C347D841-1059-194F-AC01-D090925C45D2}" type="slidenum">
              <a:rPr lang="en-US" smtClean="0"/>
              <a:t>‹#›</a:t>
            </a:fld>
            <a:endParaRPr lang="en-US"/>
          </a:p>
        </p:txBody>
      </p:sp>
    </p:spTree>
    <p:extLst>
      <p:ext uri="{BB962C8B-B14F-4D97-AF65-F5344CB8AC3E}">
        <p14:creationId xmlns:p14="http://schemas.microsoft.com/office/powerpoint/2010/main" val="3331305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6B0624-BFA2-F236-6F06-BDEE3DC16501}"/>
              </a:ext>
            </a:extLst>
          </p:cNvPr>
          <p:cNvSpPr>
            <a:spLocks noGrp="1"/>
          </p:cNvSpPr>
          <p:nvPr>
            <p:ph type="dt" sz="half" idx="10"/>
          </p:nvPr>
        </p:nvSpPr>
        <p:spPr/>
        <p:txBody>
          <a:bodyPr/>
          <a:lstStyle/>
          <a:p>
            <a:fld id="{AE9E15CC-13DD-0D46-BF87-A03B564BA749}" type="datetimeFigureOut">
              <a:rPr lang="en-US" smtClean="0"/>
              <a:t>10/26/2022</a:t>
            </a:fld>
            <a:endParaRPr lang="en-US"/>
          </a:p>
        </p:txBody>
      </p:sp>
      <p:sp>
        <p:nvSpPr>
          <p:cNvPr id="3" name="Footer Placeholder 2">
            <a:extLst>
              <a:ext uri="{FF2B5EF4-FFF2-40B4-BE49-F238E27FC236}">
                <a16:creationId xmlns:a16="http://schemas.microsoft.com/office/drawing/2014/main" id="{B8F14F45-BF43-B0D9-FBCD-ECDDF4EAC05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7891C1-465A-C37D-86F5-A703099B944F}"/>
              </a:ext>
            </a:extLst>
          </p:cNvPr>
          <p:cNvSpPr>
            <a:spLocks noGrp="1"/>
          </p:cNvSpPr>
          <p:nvPr>
            <p:ph type="sldNum" sz="quarter" idx="12"/>
          </p:nvPr>
        </p:nvSpPr>
        <p:spPr/>
        <p:txBody>
          <a:bodyPr/>
          <a:lstStyle/>
          <a:p>
            <a:fld id="{C347D841-1059-194F-AC01-D090925C45D2}" type="slidenum">
              <a:rPr lang="en-US" smtClean="0"/>
              <a:t>‹#›</a:t>
            </a:fld>
            <a:endParaRPr lang="en-US"/>
          </a:p>
        </p:txBody>
      </p:sp>
    </p:spTree>
    <p:extLst>
      <p:ext uri="{BB962C8B-B14F-4D97-AF65-F5344CB8AC3E}">
        <p14:creationId xmlns:p14="http://schemas.microsoft.com/office/powerpoint/2010/main" val="528211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A7860-FEC0-AE64-E284-F215263BDA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CBB762-E022-4263-2556-F6D0EBF655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C4978F-48D2-4184-1F9A-375C66D62F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EBF44F-F4BE-E343-32AB-58AB63E57CF7}"/>
              </a:ext>
            </a:extLst>
          </p:cNvPr>
          <p:cNvSpPr>
            <a:spLocks noGrp="1"/>
          </p:cNvSpPr>
          <p:nvPr>
            <p:ph type="dt" sz="half" idx="10"/>
          </p:nvPr>
        </p:nvSpPr>
        <p:spPr/>
        <p:txBody>
          <a:bodyPr/>
          <a:lstStyle/>
          <a:p>
            <a:fld id="{AE9E15CC-13DD-0D46-BF87-A03B564BA749}" type="datetimeFigureOut">
              <a:rPr lang="en-US" smtClean="0"/>
              <a:t>10/26/2022</a:t>
            </a:fld>
            <a:endParaRPr lang="en-US"/>
          </a:p>
        </p:txBody>
      </p:sp>
      <p:sp>
        <p:nvSpPr>
          <p:cNvPr id="6" name="Footer Placeholder 5">
            <a:extLst>
              <a:ext uri="{FF2B5EF4-FFF2-40B4-BE49-F238E27FC236}">
                <a16:creationId xmlns:a16="http://schemas.microsoft.com/office/drawing/2014/main" id="{137E9159-2147-BAC9-E820-15AD1D0723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2C0832-1797-1CA5-6FE5-C46B9F5AE284}"/>
              </a:ext>
            </a:extLst>
          </p:cNvPr>
          <p:cNvSpPr>
            <a:spLocks noGrp="1"/>
          </p:cNvSpPr>
          <p:nvPr>
            <p:ph type="sldNum" sz="quarter" idx="12"/>
          </p:nvPr>
        </p:nvSpPr>
        <p:spPr/>
        <p:txBody>
          <a:bodyPr/>
          <a:lstStyle/>
          <a:p>
            <a:fld id="{C347D841-1059-194F-AC01-D090925C45D2}" type="slidenum">
              <a:rPr lang="en-US" smtClean="0"/>
              <a:t>‹#›</a:t>
            </a:fld>
            <a:endParaRPr lang="en-US"/>
          </a:p>
        </p:txBody>
      </p:sp>
    </p:spTree>
    <p:extLst>
      <p:ext uri="{BB962C8B-B14F-4D97-AF65-F5344CB8AC3E}">
        <p14:creationId xmlns:p14="http://schemas.microsoft.com/office/powerpoint/2010/main" val="3369386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B8328-383C-BD5C-7582-AEF30A0082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C2407D8-ACE5-3696-10F9-2AF1A40DD7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331A246-AAEE-DC54-58C2-581FA5F1A6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6A55C4-9EFC-2328-A540-A04CBFFBF03B}"/>
              </a:ext>
            </a:extLst>
          </p:cNvPr>
          <p:cNvSpPr>
            <a:spLocks noGrp="1"/>
          </p:cNvSpPr>
          <p:nvPr>
            <p:ph type="dt" sz="half" idx="10"/>
          </p:nvPr>
        </p:nvSpPr>
        <p:spPr/>
        <p:txBody>
          <a:bodyPr/>
          <a:lstStyle/>
          <a:p>
            <a:fld id="{AE9E15CC-13DD-0D46-BF87-A03B564BA749}" type="datetimeFigureOut">
              <a:rPr lang="en-US" smtClean="0"/>
              <a:t>10/26/2022</a:t>
            </a:fld>
            <a:endParaRPr lang="en-US"/>
          </a:p>
        </p:txBody>
      </p:sp>
      <p:sp>
        <p:nvSpPr>
          <p:cNvPr id="6" name="Footer Placeholder 5">
            <a:extLst>
              <a:ext uri="{FF2B5EF4-FFF2-40B4-BE49-F238E27FC236}">
                <a16:creationId xmlns:a16="http://schemas.microsoft.com/office/drawing/2014/main" id="{CC2E5563-07EE-3C9D-0385-51B295D9B2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D258A2-BEF8-D9AE-F55A-2A5A9356892E}"/>
              </a:ext>
            </a:extLst>
          </p:cNvPr>
          <p:cNvSpPr>
            <a:spLocks noGrp="1"/>
          </p:cNvSpPr>
          <p:nvPr>
            <p:ph type="sldNum" sz="quarter" idx="12"/>
          </p:nvPr>
        </p:nvSpPr>
        <p:spPr/>
        <p:txBody>
          <a:bodyPr/>
          <a:lstStyle/>
          <a:p>
            <a:fld id="{C347D841-1059-194F-AC01-D090925C45D2}" type="slidenum">
              <a:rPr lang="en-US" smtClean="0"/>
              <a:t>‹#›</a:t>
            </a:fld>
            <a:endParaRPr lang="en-US"/>
          </a:p>
        </p:txBody>
      </p:sp>
    </p:spTree>
    <p:extLst>
      <p:ext uri="{BB962C8B-B14F-4D97-AF65-F5344CB8AC3E}">
        <p14:creationId xmlns:p14="http://schemas.microsoft.com/office/powerpoint/2010/main" val="1690212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EBE747-7D91-630D-DEC2-3C17DD2CD3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97F354-9291-04E8-B2D8-A1D9FA5CAC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98E541-F35A-1B88-FD46-225C007F8A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9E15CC-13DD-0D46-BF87-A03B564BA749}" type="datetimeFigureOut">
              <a:rPr lang="en-US" smtClean="0"/>
              <a:t>10/26/2022</a:t>
            </a:fld>
            <a:endParaRPr lang="en-US"/>
          </a:p>
        </p:txBody>
      </p:sp>
      <p:sp>
        <p:nvSpPr>
          <p:cNvPr id="5" name="Footer Placeholder 4">
            <a:extLst>
              <a:ext uri="{FF2B5EF4-FFF2-40B4-BE49-F238E27FC236}">
                <a16:creationId xmlns:a16="http://schemas.microsoft.com/office/drawing/2014/main" id="{3B6B31AF-0F3D-4DA0-8DCE-486DD0BCD6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39091B0-E1C5-05CC-3217-D26C8011A3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47D841-1059-194F-AC01-D090925C45D2}" type="slidenum">
              <a:rPr lang="en-US" smtClean="0"/>
              <a:t>‹#›</a:t>
            </a:fld>
            <a:endParaRPr lang="en-US"/>
          </a:p>
        </p:txBody>
      </p:sp>
    </p:spTree>
    <p:extLst>
      <p:ext uri="{BB962C8B-B14F-4D97-AF65-F5344CB8AC3E}">
        <p14:creationId xmlns:p14="http://schemas.microsoft.com/office/powerpoint/2010/main" val="38673524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hyperlink" Target="https://novabench.com/" TargetMode="External" /><Relationship Id="rId2" Type="http://schemas.openxmlformats.org/officeDocument/2006/relationships/hyperlink" Target="https://www.mersenne.org/download/" TargetMode="External" /><Relationship Id="rId1" Type="http://schemas.openxmlformats.org/officeDocument/2006/relationships/slideLayout" Target="../slideLayouts/slideLayout2.xml" /><Relationship Id="rId5" Type="http://schemas.openxmlformats.org/officeDocument/2006/relationships/hyperlink" Target="https://www.sisoftware.co.uk/" TargetMode="External" /><Relationship Id="rId4" Type="http://schemas.openxmlformats.org/officeDocument/2006/relationships/hyperlink" Target="https://www.3dmark.com/"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9849E86-E7E9-25F2-7289-DD856E0481D7}"/>
              </a:ext>
            </a:extLst>
          </p:cNvPr>
          <p:cNvSpPr txBox="1">
            <a:spLocks noGrp="1"/>
          </p:cNvSpPr>
          <p:nvPr>
            <p:ph type="ctrTitle"/>
          </p:nvPr>
        </p:nvSpPr>
        <p:spPr>
          <a:xfrm>
            <a:off x="1339272" y="1602654"/>
            <a:ext cx="9144000" cy="23876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6000" b="1" dirty="0">
                <a:solidFill>
                  <a:srgbClr val="222222"/>
                </a:solidFill>
              </a:rPr>
              <a:t>Benchmark Testing</a:t>
            </a:r>
          </a:p>
        </p:txBody>
      </p:sp>
    </p:spTree>
    <p:extLst>
      <p:ext uri="{BB962C8B-B14F-4D97-AF65-F5344CB8AC3E}">
        <p14:creationId xmlns:p14="http://schemas.microsoft.com/office/powerpoint/2010/main" val="1017341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FE20F-0F57-081B-CD12-F5363C2C8108}"/>
              </a:ext>
            </a:extLst>
          </p:cNvPr>
          <p:cNvSpPr>
            <a:spLocks noGrp="1"/>
          </p:cNvSpPr>
          <p:nvPr>
            <p:ph type="title"/>
          </p:nvPr>
        </p:nvSpPr>
        <p:spPr/>
        <p:txBody>
          <a:bodyPr/>
          <a:lstStyle/>
          <a:p>
            <a:r>
              <a:rPr lang="en-IN" b="1" dirty="0"/>
              <a:t>Bench mark testing:</a:t>
            </a:r>
            <a:endParaRPr lang="en-US" b="1" dirty="0"/>
          </a:p>
        </p:txBody>
      </p:sp>
      <p:sp>
        <p:nvSpPr>
          <p:cNvPr id="5" name="Content Placeholder 4">
            <a:extLst>
              <a:ext uri="{FF2B5EF4-FFF2-40B4-BE49-F238E27FC236}">
                <a16:creationId xmlns:a16="http://schemas.microsoft.com/office/drawing/2014/main" id="{D05DFF2E-92BC-AA1B-66E0-BD347967B9F4}"/>
              </a:ext>
            </a:extLst>
          </p:cNvPr>
          <p:cNvSpPr>
            <a:spLocks noGrp="1"/>
          </p:cNvSpPr>
          <p:nvPr>
            <p:ph idx="1"/>
          </p:nvPr>
        </p:nvSpPr>
        <p:spPr/>
        <p:txBody>
          <a:bodyPr>
            <a:normAutofit/>
          </a:bodyPr>
          <a:lstStyle/>
          <a:p>
            <a:r>
              <a:rPr lang="en-IN" sz="2400" b="1" i="0" dirty="0">
                <a:solidFill>
                  <a:srgbClr val="222222"/>
                </a:solidFill>
                <a:effectLst/>
              </a:rPr>
              <a:t>Benchmark Testing</a:t>
            </a:r>
            <a:r>
              <a:rPr lang="en-IN" sz="2400" b="0" i="0" dirty="0">
                <a:solidFill>
                  <a:srgbClr val="222222"/>
                </a:solidFill>
                <a:effectLst/>
              </a:rPr>
              <a:t> measures a repeatable set of quantifiable results that serves as a point of reference against which products/services can be compared. The purpose of benchmark testing results is to compare the present and future software releases with their respective benchmarks.</a:t>
            </a:r>
          </a:p>
          <a:p>
            <a:r>
              <a:rPr lang="en-IN" sz="2400" b="0" i="0" dirty="0">
                <a:solidFill>
                  <a:srgbClr val="222222"/>
                </a:solidFill>
                <a:effectLst/>
              </a:rPr>
              <a:t>A benchmark must be </a:t>
            </a:r>
            <a:r>
              <a:rPr lang="en-IN" sz="2400" b="1" i="0" dirty="0">
                <a:solidFill>
                  <a:srgbClr val="222222"/>
                </a:solidFill>
                <a:effectLst/>
              </a:rPr>
              <a:t>repeatable</a:t>
            </a:r>
            <a:r>
              <a:rPr lang="en-IN" sz="2400" b="0" i="0" dirty="0">
                <a:solidFill>
                  <a:srgbClr val="222222"/>
                </a:solidFill>
                <a:effectLst/>
              </a:rPr>
              <a:t>. For instance, with every iteration of the load test, if the response times vary too much, system performance must be benchmarked. Response time needs to be stable amongst different load conditions.</a:t>
            </a:r>
          </a:p>
          <a:p>
            <a:r>
              <a:rPr lang="en-IN" sz="2400" dirty="0">
                <a:solidFill>
                  <a:srgbClr val="4D5156"/>
                </a:solidFill>
              </a:rPr>
              <a:t>There are four main types of benchmarking: </a:t>
            </a:r>
            <a:r>
              <a:rPr lang="en-IN" sz="2400" b="1" dirty="0">
                <a:solidFill>
                  <a:srgbClr val="4D5156"/>
                </a:solidFill>
              </a:rPr>
              <a:t>internal, external, performance, and practice</a:t>
            </a:r>
            <a:r>
              <a:rPr lang="en-IN" sz="2400" dirty="0">
                <a:solidFill>
                  <a:srgbClr val="4D5156"/>
                </a:solidFill>
              </a:rPr>
              <a:t>.</a:t>
            </a:r>
          </a:p>
          <a:p>
            <a:endParaRPr lang="en-IN" sz="2400" dirty="0">
              <a:solidFill>
                <a:srgbClr val="222222"/>
              </a:solidFill>
            </a:endParaRPr>
          </a:p>
          <a:p>
            <a:endParaRPr lang="en-IN" sz="2400" b="0" i="0" dirty="0">
              <a:solidFill>
                <a:srgbClr val="222222"/>
              </a:solidFill>
              <a:effectLst/>
            </a:endParaRPr>
          </a:p>
        </p:txBody>
      </p:sp>
    </p:spTree>
    <p:extLst>
      <p:ext uri="{BB962C8B-B14F-4D97-AF65-F5344CB8AC3E}">
        <p14:creationId xmlns:p14="http://schemas.microsoft.com/office/powerpoint/2010/main" val="3642677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E00928-17FE-10DA-DC5B-736AB82396CC}"/>
              </a:ext>
            </a:extLst>
          </p:cNvPr>
          <p:cNvSpPr>
            <a:spLocks noGrp="1"/>
          </p:cNvSpPr>
          <p:nvPr>
            <p:ph idx="1"/>
          </p:nvPr>
        </p:nvSpPr>
        <p:spPr>
          <a:xfrm>
            <a:off x="1364673" y="227735"/>
            <a:ext cx="10515600" cy="4351338"/>
          </a:xfrm>
        </p:spPr>
        <p:txBody>
          <a:bodyPr>
            <a:noAutofit/>
          </a:bodyPr>
          <a:lstStyle/>
          <a:p>
            <a:r>
              <a:rPr lang="en-IN" sz="2400" b="1" i="0" dirty="0">
                <a:solidFill>
                  <a:srgbClr val="222222"/>
                </a:solidFill>
                <a:effectLst/>
              </a:rPr>
              <a:t>Benchmark Testing is not a term related to just software testing, but it also </a:t>
            </a:r>
          </a:p>
          <a:p>
            <a:r>
              <a:rPr lang="en-IN" sz="2400" b="1" i="0" dirty="0">
                <a:solidFill>
                  <a:srgbClr val="222222"/>
                </a:solidFill>
                <a:effectLst/>
              </a:rPr>
              <a:t>     deals with Hardware Testing</a:t>
            </a:r>
            <a:r>
              <a:rPr lang="en-IN" sz="2400" b="0" i="0" dirty="0">
                <a:solidFill>
                  <a:srgbClr val="222222"/>
                </a:solidFill>
                <a:effectLst/>
              </a:rPr>
              <a:t> and is considered one of the most important tasks in t business world. The</a:t>
            </a:r>
            <a:r>
              <a:rPr lang="en-IN" sz="2400" dirty="0">
                <a:solidFill>
                  <a:srgbClr val="222222"/>
                </a:solidFill>
              </a:rPr>
              <a:t> benchmark testing can be done for the following services,
Browser compatibility
Broken Links
HTML compliance
Load Time
Accessibility
Link popularity</a:t>
            </a:r>
          </a:p>
          <a:p>
            <a:r>
              <a:rPr lang="en-IN" sz="2400" dirty="0">
                <a:solidFill>
                  <a:srgbClr val="222222"/>
                </a:solidFill>
              </a:rPr>
              <a:t>For example, benchmarks could be used to compare processes in one retail store with those in another store in the same chain. External benchmarking, sometimes described as competitive benchmarking, compares business performance against other companies.</a:t>
            </a:r>
            <a:endParaRPr lang="en-US" sz="2400" dirty="0"/>
          </a:p>
        </p:txBody>
      </p:sp>
    </p:spTree>
    <p:extLst>
      <p:ext uri="{BB962C8B-B14F-4D97-AF65-F5344CB8AC3E}">
        <p14:creationId xmlns:p14="http://schemas.microsoft.com/office/powerpoint/2010/main" val="3940666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1840C-D208-D934-E576-D088FF226D58}"/>
              </a:ext>
            </a:extLst>
          </p:cNvPr>
          <p:cNvSpPr>
            <a:spLocks noGrp="1"/>
          </p:cNvSpPr>
          <p:nvPr>
            <p:ph type="title"/>
          </p:nvPr>
        </p:nvSpPr>
        <p:spPr/>
        <p:txBody>
          <a:bodyPr/>
          <a:lstStyle/>
          <a:p>
            <a:r>
              <a:rPr lang="en-IN" b="1" i="0">
                <a:solidFill>
                  <a:srgbClr val="222222"/>
                </a:solidFill>
                <a:effectLst/>
                <a:latin typeface="Source Sans Pro" panose="020B0503030403020204" pitchFamily="34" charset="0"/>
              </a:rPr>
              <a:t>Why Benchmark Testing is important</a:t>
            </a:r>
          </a:p>
        </p:txBody>
      </p:sp>
      <p:sp>
        <p:nvSpPr>
          <p:cNvPr id="5" name="Content Placeholder 4">
            <a:extLst>
              <a:ext uri="{FF2B5EF4-FFF2-40B4-BE49-F238E27FC236}">
                <a16:creationId xmlns:a16="http://schemas.microsoft.com/office/drawing/2014/main" id="{9C5B1D32-CDE0-7BF0-740F-82DD2579F8F3}"/>
              </a:ext>
            </a:extLst>
          </p:cNvPr>
          <p:cNvSpPr>
            <a:spLocks noGrp="1"/>
          </p:cNvSpPr>
          <p:nvPr>
            <p:ph idx="1"/>
          </p:nvPr>
        </p:nvSpPr>
        <p:spPr/>
        <p:txBody>
          <a:bodyPr>
            <a:normAutofit fontScale="92500" lnSpcReduction="10000"/>
          </a:bodyPr>
          <a:lstStyle/>
          <a:p>
            <a:pPr marL="0" indent="0">
              <a:buNone/>
            </a:pPr>
            <a:r>
              <a:rPr lang="en-IN" b="0" i="0" dirty="0">
                <a:solidFill>
                  <a:srgbClr val="222222"/>
                </a:solidFill>
                <a:effectLst/>
              </a:rPr>
              <a:t>At the business level, benchmark testing can be helpful in determining</a:t>
            </a:r>
          </a:p>
          <a:p>
            <a:pPr marL="0" indent="0">
              <a:buNone/>
            </a:pPr>
            <a:endParaRPr lang="en-IN" b="0" i="0" dirty="0">
              <a:solidFill>
                <a:srgbClr val="222222"/>
              </a:solidFill>
              <a:effectLst/>
            </a:endParaRPr>
          </a:p>
          <a:p>
            <a:r>
              <a:rPr lang="en-IN" dirty="0">
                <a:solidFill>
                  <a:srgbClr val="222222"/>
                </a:solidFill>
              </a:rPr>
              <a:t>How well a web-based application is performing with respect to the competitors
How different types of customers experience the response time and availability of a site
It ensures that websites comply with standards and best practices
It enables to evaluate third-party service providers prior to making a contracting decision
Allows to figure out the mistakes to be avoided</a:t>
            </a:r>
          </a:p>
          <a:p>
            <a:endParaRPr lang="en-US" dirty="0"/>
          </a:p>
        </p:txBody>
      </p:sp>
    </p:spTree>
    <p:extLst>
      <p:ext uri="{BB962C8B-B14F-4D97-AF65-F5344CB8AC3E}">
        <p14:creationId xmlns:p14="http://schemas.microsoft.com/office/powerpoint/2010/main" val="4106699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5735B-3C09-9950-67DB-84BDFC4746B0}"/>
              </a:ext>
            </a:extLst>
          </p:cNvPr>
          <p:cNvSpPr>
            <a:spLocks noGrp="1"/>
          </p:cNvSpPr>
          <p:nvPr>
            <p:ph type="title"/>
          </p:nvPr>
        </p:nvSpPr>
        <p:spPr>
          <a:xfrm>
            <a:off x="2482272" y="-796"/>
            <a:ext cx="10515600" cy="1325563"/>
          </a:xfrm>
        </p:spPr>
        <p:txBody>
          <a:bodyPr>
            <a:normAutofit/>
          </a:bodyPr>
          <a:lstStyle/>
          <a:p>
            <a:r>
              <a:rPr lang="en-IN" sz="3600" b="1" i="0">
                <a:solidFill>
                  <a:srgbClr val="222222"/>
                </a:solidFill>
                <a:effectLst/>
                <a:latin typeface="Source Sans Pro" panose="020B0503030403020204" pitchFamily="34" charset="0"/>
              </a:rPr>
              <a:t>How to Do Benchmark Testing</a:t>
            </a:r>
          </a:p>
        </p:txBody>
      </p:sp>
      <p:sp>
        <p:nvSpPr>
          <p:cNvPr id="3" name="Content Placeholder 2">
            <a:extLst>
              <a:ext uri="{FF2B5EF4-FFF2-40B4-BE49-F238E27FC236}">
                <a16:creationId xmlns:a16="http://schemas.microsoft.com/office/drawing/2014/main" id="{F92A0719-4029-A277-3F17-BBB3E446CD1A}"/>
              </a:ext>
            </a:extLst>
          </p:cNvPr>
          <p:cNvSpPr>
            <a:spLocks noGrp="1"/>
          </p:cNvSpPr>
          <p:nvPr>
            <p:ph idx="1"/>
          </p:nvPr>
        </p:nvSpPr>
        <p:spPr>
          <a:xfrm>
            <a:off x="1244600" y="975880"/>
            <a:ext cx="10515600" cy="4351338"/>
          </a:xfrm>
        </p:spPr>
        <p:txBody>
          <a:bodyPr>
            <a:noAutofit/>
          </a:bodyPr>
          <a:lstStyle/>
          <a:p>
            <a:r>
              <a:rPr lang="en-IN" sz="2400" b="0" i="0" dirty="0">
                <a:solidFill>
                  <a:srgbClr val="222222"/>
                </a:solidFill>
                <a:effectLst/>
              </a:rPr>
              <a:t>There are 4 phases involved in Benchmark Testing:</a:t>
            </a:r>
          </a:p>
          <a:p>
            <a:endParaRPr lang="en-IN" sz="2400" dirty="0"/>
          </a:p>
          <a:p>
            <a:endParaRPr lang="en-IN" sz="2400" dirty="0"/>
          </a:p>
          <a:p>
            <a:endParaRPr lang="en-IN" sz="2400" dirty="0"/>
          </a:p>
          <a:p>
            <a:endParaRPr lang="en-IN" sz="2400" dirty="0"/>
          </a:p>
          <a:p>
            <a:pPr marL="0" indent="0">
              <a:buNone/>
            </a:pPr>
            <a:endParaRPr lang="en-IN" sz="2400" dirty="0"/>
          </a:p>
          <a:p>
            <a:pPr marL="0" indent="0">
              <a:buNone/>
            </a:pPr>
            <a:endParaRPr lang="en-IN" sz="2400" dirty="0"/>
          </a:p>
          <a:p>
            <a:r>
              <a:rPr lang="en-IN" sz="2400" b="1" dirty="0"/>
              <a:t>Step 1) Planning Phase:</a:t>
            </a:r>
            <a:r>
              <a:rPr lang="en-IN" sz="2400" dirty="0"/>
              <a:t>
Identifying and prioritizing standards and requirements
Decide benchmark criteria
Define benchmark test procrements.</a:t>
            </a:r>
            <a:endParaRPr lang="en-US" sz="2400" dirty="0"/>
          </a:p>
        </p:txBody>
      </p:sp>
      <p:pic>
        <p:nvPicPr>
          <p:cNvPr id="6" name="Picture 5">
            <a:extLst>
              <a:ext uri="{FF2B5EF4-FFF2-40B4-BE49-F238E27FC236}">
                <a16:creationId xmlns:a16="http://schemas.microsoft.com/office/drawing/2014/main" id="{7EBC0D6B-EF5B-F828-8229-4A3CB468FB8F}"/>
              </a:ext>
            </a:extLst>
          </p:cNvPr>
          <p:cNvPicPr>
            <a:picLocks noChangeAspect="1"/>
          </p:cNvPicPr>
          <p:nvPr/>
        </p:nvPicPr>
        <p:blipFill>
          <a:blip r:embed="rId2"/>
          <a:stretch>
            <a:fillRect/>
          </a:stretch>
        </p:blipFill>
        <p:spPr>
          <a:xfrm>
            <a:off x="5013489" y="1560440"/>
            <a:ext cx="2165022" cy="2778125"/>
          </a:xfrm>
          <a:prstGeom prst="rect">
            <a:avLst/>
          </a:prstGeom>
        </p:spPr>
      </p:pic>
    </p:spTree>
    <p:extLst>
      <p:ext uri="{BB962C8B-B14F-4D97-AF65-F5344CB8AC3E}">
        <p14:creationId xmlns:p14="http://schemas.microsoft.com/office/powerpoint/2010/main" val="773692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614B04-284C-29EF-A552-0769EB4526FA}"/>
              </a:ext>
            </a:extLst>
          </p:cNvPr>
          <p:cNvSpPr>
            <a:spLocks noGrp="1"/>
          </p:cNvSpPr>
          <p:nvPr>
            <p:ph idx="1"/>
          </p:nvPr>
        </p:nvSpPr>
        <p:spPr>
          <a:xfrm>
            <a:off x="838200" y="754207"/>
            <a:ext cx="10515600" cy="4351338"/>
          </a:xfrm>
        </p:spPr>
        <p:txBody>
          <a:bodyPr>
            <a:normAutofit fontScale="85000" lnSpcReduction="20000"/>
          </a:bodyPr>
          <a:lstStyle/>
          <a:p>
            <a:r>
              <a:rPr lang="en-IN" b="1" i="0" dirty="0">
                <a:solidFill>
                  <a:srgbClr val="222222"/>
                </a:solidFill>
                <a:effectLst/>
              </a:rPr>
              <a:t>Step 2) Analysis Phase:</a:t>
            </a:r>
          </a:p>
          <a:p>
            <a:r>
              <a:rPr lang="en-IN" i="0" dirty="0">
                <a:solidFill>
                  <a:srgbClr val="222222"/>
                </a:solidFill>
                <a:effectLst/>
              </a:rPr>
              <a:t>Identify the root cause of the error to improve quality
Setting goals for the test process</a:t>
            </a:r>
          </a:p>
          <a:p>
            <a:endParaRPr lang="en-IN" dirty="0">
              <a:solidFill>
                <a:srgbClr val="222222"/>
              </a:solidFill>
            </a:endParaRPr>
          </a:p>
          <a:p>
            <a:r>
              <a:rPr lang="en-IN" b="1" i="0" dirty="0">
                <a:solidFill>
                  <a:srgbClr val="222222"/>
                </a:solidFill>
                <a:effectLst/>
              </a:rPr>
              <a:t>Step 3) Integration Phase:</a:t>
            </a:r>
          </a:p>
          <a:p>
            <a:r>
              <a:rPr lang="en-IN" i="0" dirty="0">
                <a:solidFill>
                  <a:srgbClr val="222222"/>
                </a:solidFill>
                <a:effectLst/>
              </a:rPr>
              <a:t>Share outcomes with the concerned person and get approval
Establish functional goals.</a:t>
            </a:r>
          </a:p>
          <a:p>
            <a:r>
              <a:rPr lang="en-IN" b="1" dirty="0">
                <a:solidFill>
                  <a:srgbClr val="222222"/>
                </a:solidFill>
              </a:rPr>
              <a:t>Step 4) Action Phase:</a:t>
            </a:r>
            <a:endParaRPr lang="en-IN" dirty="0">
              <a:solidFill>
                <a:srgbClr val="222222"/>
              </a:solidFill>
            </a:endParaRPr>
          </a:p>
          <a:p>
            <a:r>
              <a:rPr lang="en-IN" i="0" dirty="0">
                <a:solidFill>
                  <a:srgbClr val="222222"/>
                </a:solidFill>
                <a:effectLst/>
              </a:rPr>
              <a:t>Develop test plan and documentation
Implement actions specified in previous phases and monitor progress
Run the process continuously</a:t>
            </a:r>
          </a:p>
          <a:p>
            <a:endParaRPr lang="en-IN" dirty="0">
              <a:solidFill>
                <a:srgbClr val="222222"/>
              </a:solidFill>
            </a:endParaRPr>
          </a:p>
          <a:p>
            <a:endParaRPr lang="en-IN" i="0" dirty="0">
              <a:solidFill>
                <a:srgbClr val="222222"/>
              </a:solidFill>
              <a:effectLst/>
            </a:endParaRPr>
          </a:p>
        </p:txBody>
      </p:sp>
    </p:spTree>
    <p:extLst>
      <p:ext uri="{BB962C8B-B14F-4D97-AF65-F5344CB8AC3E}">
        <p14:creationId xmlns:p14="http://schemas.microsoft.com/office/powerpoint/2010/main" val="841203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9A955E-7942-8DD9-123B-8D794C1FAFF9}"/>
              </a:ext>
            </a:extLst>
          </p:cNvPr>
          <p:cNvSpPr>
            <a:spLocks noGrp="1"/>
          </p:cNvSpPr>
          <p:nvPr>
            <p:ph idx="1"/>
          </p:nvPr>
        </p:nvSpPr>
        <p:spPr>
          <a:xfrm>
            <a:off x="1189181" y="421698"/>
            <a:ext cx="10515600" cy="4351338"/>
          </a:xfrm>
        </p:spPr>
        <p:txBody>
          <a:bodyPr>
            <a:noAutofit/>
          </a:bodyPr>
          <a:lstStyle/>
          <a:p>
            <a:r>
              <a:rPr lang="en-IN" sz="2400" b="1" i="0" dirty="0">
                <a:solidFill>
                  <a:srgbClr val="202124"/>
                </a:solidFill>
                <a:effectLst/>
              </a:rPr>
              <a:t>Advantages of benchmarking</a:t>
            </a:r>
          </a:p>
          <a:p>
            <a:r>
              <a:rPr lang="en-IN" sz="2400" b="1" i="0" dirty="0">
                <a:solidFill>
                  <a:srgbClr val="202124"/>
                </a:solidFill>
                <a:effectLst/>
              </a:rPr>
              <a:t>Benefits of benchmarking in business:</a:t>
            </a:r>
            <a:endParaRPr lang="en-IN" sz="2400" b="0" i="0" dirty="0">
              <a:solidFill>
                <a:srgbClr val="202124"/>
              </a:solidFill>
              <a:effectLst/>
            </a:endParaRPr>
          </a:p>
          <a:p>
            <a:r>
              <a:rPr lang="en-IN" sz="2400" b="0" i="0" dirty="0">
                <a:solidFill>
                  <a:srgbClr val="202124"/>
                </a:solidFill>
                <a:effectLst/>
              </a:rPr>
              <a:t>Keep improving internal operations. ...</a:t>
            </a:r>
          </a:p>
          <a:p>
            <a:r>
              <a:rPr lang="en-IN" sz="2400" b="0" i="0" dirty="0">
                <a:solidFill>
                  <a:srgbClr val="202124"/>
                </a:solidFill>
                <a:effectLst/>
              </a:rPr>
              <a:t>Understand what's working and what isn't. ...</a:t>
            </a:r>
          </a:p>
          <a:p>
            <a:r>
              <a:rPr lang="en-IN" sz="2400" b="0" i="0" dirty="0">
                <a:solidFill>
                  <a:srgbClr val="202124"/>
                </a:solidFill>
                <a:effectLst/>
              </a:rPr>
              <a:t>Adopt or improve upon competitors' practices. ...</a:t>
            </a:r>
          </a:p>
          <a:p>
            <a:r>
              <a:rPr lang="en-IN" sz="2400" b="0" i="0" dirty="0">
                <a:solidFill>
                  <a:srgbClr val="202124"/>
                </a:solidFill>
                <a:effectLst/>
              </a:rPr>
              <a:t>Reduce costs by increasing efficiency. ...</a:t>
            </a:r>
          </a:p>
          <a:p>
            <a:endParaRPr lang="en-IN" sz="2400" b="0" i="0" dirty="0">
              <a:solidFill>
                <a:srgbClr val="202124"/>
              </a:solidFill>
              <a:effectLst/>
            </a:endParaRPr>
          </a:p>
          <a:p>
            <a:r>
              <a:rPr lang="en-IN" sz="2400" b="1" i="0" dirty="0">
                <a:solidFill>
                  <a:srgbClr val="202124"/>
                </a:solidFill>
                <a:effectLst/>
              </a:rPr>
              <a:t>Disadvantages of Benchmarking:</a:t>
            </a:r>
          </a:p>
          <a:p>
            <a:r>
              <a:rPr lang="en-IN" sz="2400" b="1" i="0" dirty="0">
                <a:solidFill>
                  <a:srgbClr val="202124"/>
                </a:solidFill>
                <a:effectLst/>
              </a:rPr>
              <a:t>Stabilized standards: </a:t>
            </a:r>
            <a:r>
              <a:rPr lang="en-IN" sz="2400" i="0" dirty="0">
                <a:solidFill>
                  <a:srgbClr val="202124"/>
                </a:solidFill>
                <a:effectLst/>
              </a:rPr>
              <a:t>Most of the company compares their working environment with another company which is earning quite well in a similar field of work. ...
Insufficient information,
Decreased results,
Lack of customer satisfaction,
Lack of understanding.</a:t>
            </a:r>
          </a:p>
        </p:txBody>
      </p:sp>
    </p:spTree>
    <p:extLst>
      <p:ext uri="{BB962C8B-B14F-4D97-AF65-F5344CB8AC3E}">
        <p14:creationId xmlns:p14="http://schemas.microsoft.com/office/powerpoint/2010/main" val="941496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6E5AB-B7C6-24F3-DEA3-22CB3CEC55F0}"/>
              </a:ext>
            </a:extLst>
          </p:cNvPr>
          <p:cNvSpPr>
            <a:spLocks noGrp="1"/>
          </p:cNvSpPr>
          <p:nvPr>
            <p:ph type="title"/>
          </p:nvPr>
        </p:nvSpPr>
        <p:spPr/>
        <p:txBody>
          <a:bodyPr/>
          <a:lstStyle/>
          <a:p>
            <a:r>
              <a:rPr lang="en-IN" b="1" i="0">
                <a:solidFill>
                  <a:srgbClr val="222222"/>
                </a:solidFill>
                <a:effectLst/>
                <a:latin typeface="Source Sans Pro" panose="020B0503030403020204" pitchFamily="34" charset="0"/>
              </a:rPr>
              <a:t>Benchmark Testing Tools</a:t>
            </a:r>
          </a:p>
        </p:txBody>
      </p:sp>
      <p:sp>
        <p:nvSpPr>
          <p:cNvPr id="3" name="Content Placeholder 2">
            <a:extLst>
              <a:ext uri="{FF2B5EF4-FFF2-40B4-BE49-F238E27FC236}">
                <a16:creationId xmlns:a16="http://schemas.microsoft.com/office/drawing/2014/main" id="{7EB88071-AAD9-22C8-D59C-B07548C687AF}"/>
              </a:ext>
            </a:extLst>
          </p:cNvPr>
          <p:cNvSpPr>
            <a:spLocks noGrp="1"/>
          </p:cNvSpPr>
          <p:nvPr>
            <p:ph idx="1"/>
          </p:nvPr>
        </p:nvSpPr>
        <p:spPr/>
        <p:txBody>
          <a:bodyPr/>
          <a:lstStyle/>
          <a:p>
            <a:r>
              <a:rPr lang="en-IN" b="0" i="0">
                <a:solidFill>
                  <a:srgbClr val="222222"/>
                </a:solidFill>
                <a:effectLst/>
              </a:rPr>
              <a:t>Benchmark Testing Tools are being categorized accordingly. We will enlist one by one.</a:t>
            </a:r>
          </a:p>
          <a:p>
            <a:r>
              <a:rPr lang="en-IN" b="1" i="0">
                <a:solidFill>
                  <a:srgbClr val="222222"/>
                </a:solidFill>
                <a:effectLst/>
              </a:rPr>
              <a:t>Tools for Testing Windows PCs:</a:t>
            </a:r>
            <a:endParaRPr lang="en-IN" b="0" i="0">
              <a:solidFill>
                <a:srgbClr val="222222"/>
              </a:solidFill>
              <a:effectLst/>
            </a:endParaRPr>
          </a:p>
          <a:p>
            <a:r>
              <a:rPr lang="en-IN" b="0" i="0" u="none" strike="noStrike">
                <a:solidFill>
                  <a:srgbClr val="222222"/>
                </a:solidFill>
                <a:effectLst/>
                <a:hlinkClick r:id="rId2"/>
              </a:rPr>
              <a:t>Prime95</a:t>
            </a:r>
            <a:endParaRPr lang="en-IN" b="0" i="0">
              <a:solidFill>
                <a:srgbClr val="222222"/>
              </a:solidFill>
              <a:effectLst/>
            </a:endParaRPr>
          </a:p>
          <a:p>
            <a:r>
              <a:rPr lang="en-IN" b="0" i="0" u="none" strike="noStrike">
                <a:solidFill>
                  <a:srgbClr val="222222"/>
                </a:solidFill>
                <a:effectLst/>
                <a:hlinkClick r:id="rId3"/>
              </a:rPr>
              <a:t>Novabench</a:t>
            </a:r>
            <a:endParaRPr lang="en-IN" b="0" i="0">
              <a:solidFill>
                <a:srgbClr val="222222"/>
              </a:solidFill>
              <a:effectLst/>
            </a:endParaRPr>
          </a:p>
          <a:p>
            <a:r>
              <a:rPr lang="en-IN" b="0" i="0" u="none" strike="noStrike">
                <a:solidFill>
                  <a:srgbClr val="222222"/>
                </a:solidFill>
                <a:effectLst/>
                <a:hlinkClick r:id="rId4"/>
              </a:rPr>
              <a:t>3DMark</a:t>
            </a:r>
            <a:endParaRPr lang="en-IN" b="0" i="0">
              <a:solidFill>
                <a:srgbClr val="222222"/>
              </a:solidFill>
              <a:effectLst/>
            </a:endParaRPr>
          </a:p>
          <a:p>
            <a:r>
              <a:rPr lang="en-IN" b="0" i="0" u="none" strike="noStrike">
                <a:solidFill>
                  <a:srgbClr val="222222"/>
                </a:solidFill>
                <a:effectLst/>
                <a:hlinkClick r:id="rId5"/>
              </a:rPr>
              <a:t>SiSoftware Sandra</a:t>
            </a:r>
            <a:endParaRPr lang="en-IN" b="0" i="0">
              <a:solidFill>
                <a:srgbClr val="222222"/>
              </a:solidFill>
              <a:effectLst/>
            </a:endParaRPr>
          </a:p>
        </p:txBody>
      </p:sp>
    </p:spTree>
    <p:extLst>
      <p:ext uri="{BB962C8B-B14F-4D97-AF65-F5344CB8AC3E}">
        <p14:creationId xmlns:p14="http://schemas.microsoft.com/office/powerpoint/2010/main" val="20473162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Benchmark Testing</vt:lpstr>
      <vt:lpstr>Bench mark testing:</vt:lpstr>
      <vt:lpstr>PowerPoint Presentation</vt:lpstr>
      <vt:lpstr>Why Benchmark Testing is important</vt:lpstr>
      <vt:lpstr>How to Do Benchmark Testing</vt:lpstr>
      <vt:lpstr>PowerPoint Presentation</vt:lpstr>
      <vt:lpstr>PowerPoint Presentation</vt:lpstr>
      <vt:lpstr>Benchmark Testing Tools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Benchmark Testing</dc:title>
  <dc:creator>Abitha M</dc:creator>
  <cp:lastModifiedBy>Abitha M</cp:lastModifiedBy>
  <cp:revision>3</cp:revision>
  <dcterms:created xsi:type="dcterms:W3CDTF">2022-10-21T04:40:35Z</dcterms:created>
  <dcterms:modified xsi:type="dcterms:W3CDTF">2022-10-26T13:37:33Z</dcterms:modified>
</cp:coreProperties>
</file>