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C250-5BB8-18A9-9CC3-17767883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FEE05-62DD-E753-3C69-B930298BE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1474D-5168-0349-A1A4-D7FC4B82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B6D7-677A-BB62-D5A8-168EAFE7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8357-CD32-63B9-78B7-0700C995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2AC8-E07A-9FE0-44C7-C48FA845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FEE6F-16DE-BB93-E963-700B8A4D1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E183-F356-E6F2-4958-3F54D6F8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1728-2879-7F5D-7E9B-BCBE6A3D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1281-FD99-87F4-F20C-2A1B8E3A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141-49E2-4E96-DC99-FA80AA47E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E3D13-5395-80B9-CBD9-430359060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0BAE-F686-A019-248A-EA477B36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43CF-3868-D39C-8B34-32D20574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873A-215F-CA7E-AEE9-F8A1045C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BD34-BBF2-FB59-F921-46002CB1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74E-DAFC-35DA-B639-D3C7AD8F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F5AF-5E29-EB0A-F502-5126910C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24568-8483-049D-C721-C66C25DA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A171-66B9-1BBF-438A-265C3856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7BC1-E22D-75B4-C9B6-227BF17A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4D679-E7F1-1D2E-A533-D6EF0068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1C85-FF8A-3FE4-7BE5-5F3E39A3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C9F4-3528-CC63-1B30-4B8ED487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7F88-0D3A-3418-E7F9-22A8AB58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0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637D-2782-E4F9-9A77-7ABCDC14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BB7-E8ED-5387-D225-CD3FCBA59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02DF8-8D9D-E1D2-EDA0-AEF23D2F4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7FE5-F05D-4FBE-8522-45E12595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598DB-DE33-66E5-5F28-82776DBD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FB048-B8B4-16BB-55EF-EA36C231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0456-D87C-34AC-FDC8-12F31556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CD6EB-4533-BF97-5D0A-E8A6DBEB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E4B6E-FEFB-9835-0FAB-1EE7834D8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A7D7C-9FEF-6CEB-655B-19A6DB78B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5BAAA-9411-D96C-6BEF-8AF98C9FA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49826-BC70-E985-361C-CFC47931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6FCA1-4E4D-92BA-5A18-333CE114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2656F-3E1A-D357-BB04-C20F7884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9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DD16-6BA0-FE4D-8605-B959970B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CF53C-7CC8-8FB9-641D-0D879A66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92E31-BAC1-7A0C-20A8-4F7F96BF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84B82-537F-8943-5A43-37CAD6F0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6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15F6B-960B-A12F-AC4A-D06729B4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5DF7F-4DF2-C9AF-D983-F398BED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93A2D-7840-C660-BC93-2DA6691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7916-4CF4-03B0-0D1A-9CB5FD3C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A05F-B59E-B2DB-E578-76AEBB3A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C192A-506E-3E25-1814-FEB2AF5AB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91CED-0498-49B8-3BEE-5F09635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E0D69-917E-4F6B-15A4-4BF0E47D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90AC-4C3E-4887-8DDF-FF2DEA68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FC3B-C6AC-9DB9-B6C1-1A46D148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30A3C-EF5B-E97E-D21E-1F95F9181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0586A-40FB-E583-55A8-A9EF9B3E7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997A2-0D87-BA25-1A5F-B208CEFC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DB06-6259-57FB-7A20-29D86077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BFBBF-1BEE-08FA-1EA5-44815092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70BE-BD48-60EC-8409-0F4650CB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BC3B-ABC3-3299-E404-F888F828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E21D-1D49-2734-488E-AE5F58013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CC29-7FEE-1944-9DEA-C0F4D140CFB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8018-1B03-E457-E21D-522C73C07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E2D8-0746-320D-39D1-FBC509D1C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0986-1486-C04B-82B3-096432DC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rencebetween.net/category/technology/software-technology/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43C-2E79-ACC6-A1F9-91BD1968B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6690"/>
            <a:ext cx="9144000" cy="2387600"/>
          </a:xfrm>
        </p:spPr>
        <p:txBody>
          <a:bodyPr/>
          <a:lstStyle/>
          <a:p>
            <a:r>
              <a:rPr lang="en-IN" b="1" i="0">
                <a:effectLst/>
                <a:latin typeface="Helvetica Neue"/>
              </a:rPr>
              <a:t>Difference Between JMeter And LoadRunner</a:t>
            </a:r>
          </a:p>
        </p:txBody>
      </p:sp>
    </p:spTree>
    <p:extLst>
      <p:ext uri="{BB962C8B-B14F-4D97-AF65-F5344CB8AC3E}">
        <p14:creationId xmlns:p14="http://schemas.microsoft.com/office/powerpoint/2010/main" val="195522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4D1D-283D-1353-8AB8-55554960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45" y="166255"/>
            <a:ext cx="10515600" cy="1302761"/>
          </a:xfrm>
        </p:spPr>
        <p:txBody>
          <a:bodyPr/>
          <a:lstStyle/>
          <a:p>
            <a:r>
              <a:rPr lang="en-IN" b="1" i="0">
                <a:effectLst/>
                <a:latin typeface="Helvetica Neue"/>
              </a:rPr>
              <a:t>JMeter vs LoadRunner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5F15-A7B0-9308-1F07-B6C56042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345" y="1630219"/>
            <a:ext cx="10515600" cy="4351338"/>
          </a:xfrm>
        </p:spPr>
        <p:txBody>
          <a:bodyPr/>
          <a:lstStyle/>
          <a:p>
            <a:r>
              <a:rPr lang="en-IN" i="0" dirty="0">
                <a:effectLst/>
                <a:latin typeface="Helvetica Neue"/>
              </a:rPr>
              <a:t>JMeter and LoadRunner are two different performance testing tools. Performance testing tools are tools in the </a:t>
            </a:r>
            <a:r>
              <a:rPr lang="en-IN" i="0" u="none" strike="noStrike" dirty="0">
                <a:solidFill>
                  <a:srgbClr val="1E73BE"/>
                </a:solidFill>
                <a:effectLst/>
                <a:latin typeface="Helvetica Neue"/>
                <a:hlinkClick r:id="rId2" tooltip="COMPARISONS OF SOFTWARE WITH SIMILAR FUNCTIONS"/>
              </a:rPr>
              <a:t>software</a:t>
            </a:r>
            <a:r>
              <a:rPr lang="en-IN" i="0" dirty="0">
                <a:effectLst/>
                <a:latin typeface="Helvetica Neue"/>
              </a:rPr>
              <a:t> field by which different types of applications used in the software are tested.</a:t>
            </a:r>
          </a:p>
          <a:p>
            <a:r>
              <a:rPr lang="en-IN" b="1" i="1" dirty="0">
                <a:effectLst/>
                <a:latin typeface="Helvetica Neue"/>
              </a:rPr>
              <a:t>JMeter</a:t>
            </a:r>
            <a:br>
              <a:rPr lang="en-IN" dirty="0"/>
            </a:br>
            <a:r>
              <a:rPr lang="en-IN" b="0" i="0" dirty="0" err="1">
                <a:effectLst/>
                <a:latin typeface="Helvetica Neue"/>
              </a:rPr>
              <a:t>JMeter</a:t>
            </a:r>
            <a:r>
              <a:rPr lang="en-IN" b="0" i="0" dirty="0">
                <a:effectLst/>
                <a:latin typeface="Helvetica Neue"/>
              </a:rPr>
              <a:t> is a tool which is used to test and </a:t>
            </a:r>
            <a:r>
              <a:rPr lang="en-IN" b="0" i="0" dirty="0" err="1">
                <a:effectLst/>
                <a:latin typeface="Helvetica Neue"/>
              </a:rPr>
              <a:t>analyze</a:t>
            </a:r>
            <a:r>
              <a:rPr lang="en-IN" b="0" i="0" dirty="0">
                <a:effectLst/>
                <a:latin typeface="Helvetica Neue"/>
              </a:rPr>
              <a:t> the load on client and server applications. It is a Java tool.</a:t>
            </a:r>
          </a:p>
          <a:p>
            <a:r>
              <a:rPr lang="en-IN" b="1" i="1" dirty="0">
                <a:effectLst/>
                <a:latin typeface="Helvetica Neue"/>
              </a:rPr>
              <a:t>LoadRunner</a:t>
            </a:r>
            <a:br>
              <a:rPr lang="en-IN" dirty="0"/>
            </a:br>
            <a:r>
              <a:rPr lang="en-IN" b="0" i="0" dirty="0" err="1">
                <a:effectLst/>
                <a:latin typeface="Helvetica Neue"/>
              </a:rPr>
              <a:t>LoadRunner</a:t>
            </a:r>
            <a:r>
              <a:rPr lang="en-IN" b="0" i="0" dirty="0">
                <a:effectLst/>
                <a:latin typeface="Helvetica Neue"/>
              </a:rPr>
              <a:t> is an automated interactive tool which is used to test the performance of an application.</a:t>
            </a:r>
            <a:endParaRPr lang="en-IN" i="0" dirty="0"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721A-C2B8-03E1-1886-19BF313E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b="0" i="0" dirty="0">
                <a:effectLst/>
                <a:latin typeface="Helvetica Neue"/>
              </a:rPr>
              <a:t>1.JMeter is free </a:t>
            </a:r>
            <a:r>
              <a:rPr lang="en-IN" b="0" i="0" dirty="0">
                <a:solidFill>
                  <a:srgbClr val="FF0000"/>
                </a:solidFill>
                <a:effectLst/>
                <a:latin typeface="Helvetica Neue"/>
              </a:rPr>
              <a:t>while</a:t>
            </a:r>
            <a:r>
              <a:rPr lang="en-IN" b="0" i="0" dirty="0">
                <a:effectLst/>
                <a:latin typeface="Helvetica Neue"/>
              </a:rPr>
              <a:t> LoadRunner is expensive.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b="0" i="0" dirty="0">
                <a:effectLst/>
                <a:latin typeface="Helvetica Neue"/>
              </a:rPr>
              <a:t>2.JMeter licenses on installation </a:t>
            </a:r>
            <a:r>
              <a:rPr lang="en-IN" b="0" i="0" dirty="0">
                <a:solidFill>
                  <a:srgbClr val="FF0000"/>
                </a:solidFill>
                <a:effectLst/>
                <a:latin typeface="Helvetica Neue"/>
              </a:rPr>
              <a:t>while</a:t>
            </a:r>
            <a:r>
              <a:rPr lang="en-IN" b="0" i="0" dirty="0">
                <a:effectLst/>
                <a:latin typeface="Helvetica Neue"/>
              </a:rPr>
              <a:t> the LoadRunner license is           based on the number of virtual users.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b="0" i="0" dirty="0">
                <a:effectLst/>
                <a:latin typeface="Helvetica Neue"/>
              </a:rPr>
              <a:t>3.JMeter has an unlimited load generation capacity </a:t>
            </a:r>
            <a:r>
              <a:rPr lang="en-IN" b="0" i="0" dirty="0">
                <a:solidFill>
                  <a:srgbClr val="FF0000"/>
                </a:solidFill>
                <a:effectLst/>
                <a:latin typeface="Helvetica Neue"/>
              </a:rPr>
              <a:t>while</a:t>
            </a:r>
            <a:r>
              <a:rPr lang="en-IN" b="0" i="0" dirty="0">
                <a:effectLst/>
                <a:latin typeface="Helvetica Neue"/>
              </a:rPr>
              <a:t> LoadRunner has a limited load generation capacity.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b="0" i="0" dirty="0">
                <a:effectLst/>
                <a:latin typeface="Helvetica Neue"/>
              </a:rPr>
              <a:t>4.JMeter is technically less proficient </a:t>
            </a:r>
            <a:r>
              <a:rPr lang="en-IN" b="0" i="0" dirty="0">
                <a:solidFill>
                  <a:srgbClr val="FF0000"/>
                </a:solidFill>
                <a:effectLst/>
                <a:latin typeface="Helvetica Neue"/>
              </a:rPr>
              <a:t>while</a:t>
            </a:r>
            <a:r>
              <a:rPr lang="en-IN" b="0" i="0" dirty="0">
                <a:effectLst/>
                <a:latin typeface="Helvetica Neue"/>
              </a:rPr>
              <a:t> LoadRunner is highly developed and complex.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b="0" i="0" dirty="0">
                <a:effectLst/>
                <a:latin typeface="Helvetica Neue"/>
              </a:rPr>
              <a:t>5.JMeter lacks in the user interface </a:t>
            </a:r>
            <a:r>
              <a:rPr lang="en-IN" b="0" i="0" dirty="0">
                <a:solidFill>
                  <a:srgbClr val="FF0000"/>
                </a:solidFill>
                <a:effectLst/>
                <a:latin typeface="Helvetica Neue"/>
              </a:rPr>
              <a:t>while</a:t>
            </a:r>
            <a:r>
              <a:rPr lang="en-IN" b="0" i="0" dirty="0">
                <a:effectLst/>
                <a:latin typeface="Helvetica Neue"/>
              </a:rPr>
              <a:t> that of LoadRunner is impressive.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Difference Between JMeter And LoadRunner</vt:lpstr>
      <vt:lpstr>JMeter vs LoadRunner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JMeter And LoadRunner</dc:title>
  <dc:creator>Abitha M</dc:creator>
  <cp:lastModifiedBy>Abitha M</cp:lastModifiedBy>
  <cp:revision>1</cp:revision>
  <dcterms:created xsi:type="dcterms:W3CDTF">2022-10-28T07:14:42Z</dcterms:created>
  <dcterms:modified xsi:type="dcterms:W3CDTF">2022-10-28T07:27:20Z</dcterms:modified>
</cp:coreProperties>
</file>