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3192-5C2F-A800-BA46-47219D9BD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28A85-408E-9FC6-D11E-0AD600D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08EA-89E4-935B-B20F-524B3364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40FB-79C0-FFC1-3D07-DDD60615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106D-A7CF-7923-15C5-4989EE2A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2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8504-1621-B872-A6D1-F35BBFE2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70F0D-E91A-397D-2AF8-F81699B13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6E16-DFF4-10C4-A203-4A084D80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5561-D887-DDA0-79FD-D383EEB2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F6CC-DE0D-83CA-8676-84309953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5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B5CB7-1BA6-72D0-006C-88EB6992C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DA14F-6D26-E588-60D3-859774F4C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9064-80DF-E79D-D62C-71E10537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2369-C246-63CC-498F-9E722059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CAD7E-7C4E-42C3-09A2-51F3B9AD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7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98FC-DFB3-F26F-65D1-7A9063D6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45DA-17B3-87AC-2BE7-3145DE76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F357-B473-31B1-B323-4E0018F6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BB00-A49A-EA20-C057-51B9DE63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49A5-2E15-0B66-E442-34DC839C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E0E5-A02D-18FB-C901-D6D2EDFF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75565-3FE5-6626-53E8-1C71DE7A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3544-56AB-065B-66B0-A8B765EB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4E11-2CCE-078A-7B97-6EA60E4A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4832-6CC8-681A-F6A4-2E826E2C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1216-56F5-CE0C-B146-2D623E2E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7A99-2C7F-C5D8-FA4C-9D8B8FD19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B7CB1-6571-8CF4-7141-DF38762F7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26A15-42D7-B7C0-9A41-00BAB59C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8485B-E45E-A160-C6F2-92314823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5ACA-31DB-2485-149B-D1B45558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87EE-3D6E-C8FE-C223-21166E54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7D2F-5CC1-DBD6-4FD9-52A26E20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75501-404D-8C7B-8582-992190BE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ADCF4-F292-03D1-5DF6-117704D07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FEE6A-06E2-CBBB-34C3-F8C4129E0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F7A67-A1EA-7E4F-D126-50231B56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E1298-CB58-236B-BB96-EA3E5A11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0C7D4-519C-1E80-0109-6C22BBA2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B362-E02E-8E4E-5A2C-44313E1F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6BD6-561E-C1A5-D6AC-3AB4ECFF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BE763-B678-875C-CD71-E576FAFD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79BE3-EEFD-B948-8055-FA295E6A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9EE3C-C6B1-902E-D517-2D18384F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EFA23-0B5A-6211-ED21-8BF717D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CA017-4638-749B-CD75-8BFB9D7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19EE-00E1-F80B-7002-D39AD16A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C095-DEB0-C2AA-7ED9-05C0D2E3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B0F76-837B-F056-3A02-6556CA2CA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D35A5-C4BD-CFF7-B7DB-638F80C6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3541C-9CDA-3222-52FC-9CAB180B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5630-4447-31D7-612B-5802C274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5B5-5DE3-815F-0E8F-C8902586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2F153-0FFC-49D7-8D10-1D6CC5B11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2505A-2EBB-AEE4-AE70-50CF3B847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11EBF-6522-31C7-9B5C-F2352041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7B1AD-D16E-6A49-F81F-F5C40288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1C050-1DBC-F3BF-8228-1E44E5EA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F9F02-6667-DC31-2309-02B5842C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6324-072E-324A-1F11-A23D964FE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ACCE-930E-11D5-824C-0B779541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4004-91E3-9241-832C-EB754D23FF8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7483-F820-CB0F-1475-C41E663B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CE5F-8FEC-DFD8-1CF2-0A79E12FC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A6A1-0CEB-204F-A774-488BEBCD7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ductplan.com/break-product-features-into-user-stories/" TargetMode="External" /><Relationship Id="rId2" Type="http://schemas.openxmlformats.org/officeDocument/2006/relationships/hyperlink" Target="https://www.productplan.com/glossary/agile-framework/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productplan.com/scrum-agile-framework/" TargetMode="Externa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2D5F-4B75-FC4C-EA0C-A273F3FA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328" y="2235200"/>
            <a:ext cx="9144000" cy="2387600"/>
          </a:xfrm>
        </p:spPr>
        <p:txBody>
          <a:bodyPr/>
          <a:lstStyle/>
          <a:p>
            <a:r>
              <a:rPr lang="en-IN" b="1" dirty="0"/>
              <a:t>Feature Driven Development (FDD)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491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DDC3-9548-A18E-73F3-96F9E6DE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FDD:</a:t>
            </a:r>
            <a:endParaRPr lang="en-US" sz="36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257EC-E9EA-7D3A-1CAF-BA2088CF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9" y="1554451"/>
            <a:ext cx="10515600" cy="4351338"/>
          </a:xfrm>
        </p:spPr>
        <p:txBody>
          <a:bodyPr/>
          <a:lstStyle/>
          <a:p>
            <a:r>
              <a:rPr lang="en-IN" b="0" i="0" dirty="0">
                <a:effectLst/>
                <a:latin typeface="CharterITCPro-Regular"/>
              </a:rPr>
              <a:t>Feature Driven Development (FDD) is an </a:t>
            </a:r>
            <a:r>
              <a:rPr lang="en-IN" b="0" i="0" u="none" strike="noStrike" dirty="0">
                <a:effectLst/>
                <a:latin typeface="CharterITCPro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 framework</a:t>
            </a:r>
            <a:r>
              <a:rPr lang="en-IN" b="0" i="0" dirty="0">
                <a:effectLst/>
                <a:latin typeface="CharterITCPro-Regular"/>
              </a:rPr>
              <a:t> that, as its name suggests, organizes software development around making progress on features.</a:t>
            </a:r>
          </a:p>
          <a:p>
            <a:r>
              <a:rPr lang="en-IN" b="0" i="0" dirty="0">
                <a:effectLst/>
                <a:latin typeface="CharterITCPro-Regular"/>
              </a:rPr>
              <a:t> Features in the FDD context, though, are not necessarily product features in the commonly understood sense. They are, rather, more akin to </a:t>
            </a:r>
            <a:r>
              <a:rPr lang="en-IN" b="0" i="0" u="none" strike="noStrike" dirty="0">
                <a:effectLst/>
                <a:latin typeface="CharterITCPro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stories</a:t>
            </a:r>
            <a:r>
              <a:rPr lang="en-IN" b="0" i="0" dirty="0">
                <a:effectLst/>
                <a:latin typeface="CharterITCPro-Regular"/>
              </a:rPr>
              <a:t> in </a:t>
            </a:r>
            <a:r>
              <a:rPr lang="en-IN" b="0" i="0" u="none" strike="noStrike" dirty="0">
                <a:effectLst/>
                <a:latin typeface="CharterITCPr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Scrum</a:t>
            </a:r>
            <a:r>
              <a:rPr lang="en-IN" b="0" i="0" dirty="0">
                <a:effectLst/>
                <a:latin typeface="CharterITCPro-Regular"/>
              </a:rPr>
              <a:t>. </a:t>
            </a:r>
          </a:p>
          <a:p>
            <a:r>
              <a:rPr lang="en-IN" b="0" i="0" dirty="0">
                <a:effectLst/>
                <a:latin typeface="CharterITCPro-Regular"/>
              </a:rPr>
              <a:t>In other words, “complete the login process” might be considered a feature in the Feature Driven Development (FDD) methodology.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8C4F-6399-E803-0F12-FFA7BE20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986818" cy="1009651"/>
          </a:xfrm>
        </p:spPr>
        <p:txBody>
          <a:bodyPr>
            <a:normAutofit/>
          </a:bodyPr>
          <a:lstStyle/>
          <a:p>
            <a:r>
              <a:rPr lang="en-IN" sz="3200" b="1" i="0" cap="all" dirty="0">
                <a:effectLst/>
                <a:latin typeface="+mn-lt"/>
              </a:rPr>
              <a:t>FDD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6C6E-97D5-0D26-99E7-D56363F7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927" y="1548534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venir Light"/>
              </a:rPr>
              <a:t>An Agile methodology for developing software, Feature-Driven Development (FDD) is customer-centric, iterative, and incremental, with the goal of delivering tangible software results often and efficiently. FDD in Agile encourages status reporting at all levels, which helps to track progress and results.</a:t>
            </a:r>
          </a:p>
          <a:p>
            <a:r>
              <a:rPr lang="en-IN" b="1" dirty="0"/>
              <a:t>FDD Different from Scrum:</a:t>
            </a:r>
          </a:p>
          <a:p>
            <a:r>
              <a:rPr lang="en-IN" dirty="0"/>
              <a:t>FDD is related to Scrum, but as its name implies, it’s a feature-focused method (as opposed to a delivery-focused method). Features are a foundational piece of FDD; they’re to FDD what user stories are to Scrum: Small functions that are, most importantly, client-valued.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8283-CB04-6C23-A559-1CAC46C63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37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Avenir Heavy"/>
              </a:rPr>
              <a:t>How Does FDD Work: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venir Light"/>
              </a:rPr>
              <a:t>Typically used in large-scale development projects, five basic activities exist during FDD: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venir Light"/>
              </a:rPr>
              <a:t>Develop overall model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venir Light"/>
              </a:rPr>
              <a:t>Build feature list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venir Light"/>
              </a:rPr>
              <a:t>Plan by feature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venir Light"/>
              </a:rPr>
              <a:t>Design by feature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venir Light"/>
              </a:rPr>
              <a:t>Build by feature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venir Light"/>
              </a:rPr>
              <a:t>An overall model shape is formed during the first two steps, while the final three are repeated for each feature. The majority (roughly 75%) of effort during FDD will be spent on the fourth and fifth steps – Design by Feature and Build by Feature.</a:t>
            </a:r>
          </a:p>
          <a:p>
            <a:endParaRPr lang="en-IN" b="1" i="0" dirty="0">
              <a:solidFill>
                <a:srgbClr val="000000"/>
              </a:solidFill>
              <a:effectLst/>
              <a:latin typeface="Avenir Light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Avenir Light"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Avenir Light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Avenir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B12EC-D3C2-DED2-6452-8B38AACF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18" y="4826000"/>
            <a:ext cx="6096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1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E00-99AE-2200-F894-4D3A8EE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var(--med-font)"/>
              </a:rPr>
              <a:t>Strengths and Weakness of Feature Driven Development: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1796-7354-48C5-7D03-C6661B50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0" i="0" dirty="0">
                <a:effectLst/>
                <a:latin typeface="var(--med-font)"/>
              </a:rPr>
              <a:t>FDD’s strengths include:</a:t>
            </a:r>
          </a:p>
          <a:p>
            <a:r>
              <a:rPr lang="en-IN" b="0" i="0" dirty="0">
                <a:effectLst/>
                <a:latin typeface="CharterITCPro-Regular"/>
              </a:rPr>
              <a:t>Simple five-step process allows for more rapid development</a:t>
            </a:r>
          </a:p>
          <a:p>
            <a:r>
              <a:rPr lang="en-IN" b="0" i="0" dirty="0">
                <a:effectLst/>
                <a:latin typeface="CharterITCPro-Regular"/>
              </a:rPr>
              <a:t>Allows larger teams to move products forward with continuous success</a:t>
            </a:r>
          </a:p>
          <a:p>
            <a:r>
              <a:rPr lang="en-IN" b="0" i="0" dirty="0">
                <a:effectLst/>
                <a:latin typeface="CharterITCPro-Regular"/>
              </a:rPr>
              <a:t>Leverages pre-defined development standards, so teams are able to move quickly</a:t>
            </a:r>
          </a:p>
          <a:p>
            <a:r>
              <a:rPr lang="en-IN" b="0" i="0" dirty="0">
                <a:effectLst/>
                <a:latin typeface="var(--med-font)"/>
              </a:rPr>
              <a:t>FDD’s weaknesses include:</a:t>
            </a:r>
          </a:p>
          <a:p>
            <a:r>
              <a:rPr lang="en-IN" b="0" i="0" dirty="0">
                <a:effectLst/>
                <a:latin typeface="CharterITCPro-Regular"/>
              </a:rPr>
              <a:t>Does not work efficiently for smaller projects</a:t>
            </a:r>
          </a:p>
          <a:p>
            <a:r>
              <a:rPr lang="en-IN" b="0" i="0" dirty="0">
                <a:effectLst/>
                <a:latin typeface="CharterITCPro-Regular"/>
              </a:rPr>
              <a:t>Less written documentation, which can lead to confusion</a:t>
            </a:r>
          </a:p>
          <a:p>
            <a:r>
              <a:rPr lang="en-IN" b="0" i="0" dirty="0">
                <a:effectLst/>
                <a:latin typeface="CharterITCPro-Regular"/>
              </a:rPr>
              <a:t>Highly dependent on lead developers or programmers</a:t>
            </a:r>
          </a:p>
        </p:txBody>
      </p:sp>
    </p:spTree>
    <p:extLst>
      <p:ext uri="{BB962C8B-B14F-4D97-AF65-F5344CB8AC3E}">
        <p14:creationId xmlns:p14="http://schemas.microsoft.com/office/powerpoint/2010/main" val="99746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Feature Driven Development (FDD)</vt:lpstr>
      <vt:lpstr>FDD:</vt:lpstr>
      <vt:lpstr>FDD IN AGILE</vt:lpstr>
      <vt:lpstr>PowerPoint Presentation</vt:lpstr>
      <vt:lpstr>Strengths and Weakness of Feature Driven Development: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Driven Development (FDD)</dc:title>
  <dc:creator>Abitha M</dc:creator>
  <cp:lastModifiedBy>Abitha M</cp:lastModifiedBy>
  <cp:revision>1</cp:revision>
  <dcterms:created xsi:type="dcterms:W3CDTF">2022-11-17T03:48:20Z</dcterms:created>
  <dcterms:modified xsi:type="dcterms:W3CDTF">2022-11-17T04:09:08Z</dcterms:modified>
</cp:coreProperties>
</file>