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rva.com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E0F-BCC1-4B63-B545-D531F2BEE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180" y="0"/>
            <a:ext cx="8637073" cy="2541431"/>
          </a:xfrm>
        </p:spPr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4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FD26-648F-CEDC-417C-EF3AF1C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4791-A292-F0CA-23A7-462BB470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865477"/>
            <a:ext cx="9603275" cy="3450613"/>
          </a:xfrm>
        </p:spPr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arrays are used to store multiple values in a single variable.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IN" b="0" i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cars = [</a:t>
            </a:r>
            <a:r>
              <a:rPr lang="en-IN" b="0" i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"Saab"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IN" b="0" i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"Volvo"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IN" b="0" i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"BMW"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4085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7D7F-388D-048F-BB6E-70201609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237E-5D01-81A7-5A97-3E02280F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6671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function is a block of code designed to perform a particular task.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function is executed when "something" invokes it (calls it).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Example
function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(p1, p2) {
    return p1 * p2;              // The function returns the product of p1 and p2
}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8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6051-714F-2419-2F9E-B00976A2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02124"/>
                </a:solidFill>
                <a:effectLst/>
                <a:latin typeface="Google Sans"/>
              </a:rPr>
              <a:t>Advantages of JavaScript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29C0-E321-D30F-F1AF-94FBD47A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Simplicity. JavaScript is easy to understand and learn.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Popularity.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Interoperability.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Server Load.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Rich Interfaces.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Extended Functionality. ...</a:t>
            </a:r>
          </a:p>
        </p:txBody>
      </p:sp>
    </p:spTree>
    <p:extLst>
      <p:ext uri="{BB962C8B-B14F-4D97-AF65-F5344CB8AC3E}">
        <p14:creationId xmlns:p14="http://schemas.microsoft.com/office/powerpoint/2010/main" val="62156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CDA-B2BA-FB0D-AF05-3085E39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02124"/>
                </a:solidFill>
                <a:effectLst/>
                <a:latin typeface="Google Sans"/>
              </a:rPr>
              <a:t>Disadvantages of JavaScript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4E2B-7D32-C083-45BD-029B5CEF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Browser Support. The browser interprets JavaScript differently in different browsers.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Lack of Debugging Facility.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Single Inheritance.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Sluggish Bitwise Function. ...</a:t>
            </a:r>
          </a:p>
          <a:p>
            <a:r>
              <a:rPr lang="en-IN" sz="2400" b="0" i="0">
                <a:solidFill>
                  <a:srgbClr val="202124"/>
                </a:solidFill>
                <a:effectLst/>
                <a:latin typeface="+mj-lt"/>
              </a:rPr>
              <a:t>Rendering Stopped.</a:t>
            </a:r>
          </a:p>
        </p:txBody>
      </p:sp>
    </p:spTree>
    <p:extLst>
      <p:ext uri="{BB962C8B-B14F-4D97-AF65-F5344CB8AC3E}">
        <p14:creationId xmlns:p14="http://schemas.microsoft.com/office/powerpoint/2010/main" val="410024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8BB-95E4-478F-425F-967DF20E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34313F"/>
                </a:solidFill>
                <a:effectLst/>
                <a:latin typeface="Gotham Narr"/>
              </a:rPr>
              <a:t>The future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711B-FD56-04BF-8141-A751F181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360" y="2602868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b="0" i="0">
                <a:solidFill>
                  <a:srgbClr val="5D5D69"/>
                </a:solidFill>
                <a:effectLst/>
              </a:rPr>
              <a:t>JavaScript has become integral to the Internet experience as developers </a:t>
            </a:r>
            <a:r>
              <a:rPr lang="en-IN" sz="2400" b="0" i="0" u="none" strike="noStrike">
                <a:solidFill>
                  <a:srgbClr val="4B71FC"/>
                </a:solidFill>
                <a:effectLst/>
                <a:hlinkClick r:id="rId2"/>
              </a:rPr>
              <a:t>build increased interaction and complexity into their applications</a:t>
            </a:r>
            <a:r>
              <a:rPr lang="en-IN" sz="2400" b="0" i="0">
                <a:solidFill>
                  <a:srgbClr val="5D5D69"/>
                </a:solidFill>
                <a:effectLst/>
              </a:rPr>
              <a:t>. Search engines, ecommerce, content management systems, responsive design, social media and phone apps would not be possible without it.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53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B09B-E391-7F05-508B-F4332E00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What is JavaScript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1664-3E72-5E3A-5169-04209D1B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28532"/>
            <a:ext cx="9603275" cy="3450613"/>
          </a:xfrm>
        </p:spPr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JavaScript is the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Programming Language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 for the Web.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JavaScript can update and change both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HTML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 and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CSS.</a:t>
            </a:r>
            <a:endParaRPr lang="en-IN" b="0" i="0">
              <a:solidFill>
                <a:srgbClr val="000000"/>
              </a:solidFill>
              <a:effectLst/>
              <a:latin typeface="Verdana" panose="02000000000000000000" pitchFamily="2" charset="0"/>
            </a:endParaRP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JavaScript can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calculate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,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manipulate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 and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validate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00000000000000000" pitchFamily="2" charset="0"/>
              </a:rPr>
              <a:t> data.</a:t>
            </a:r>
          </a:p>
        </p:txBody>
      </p:sp>
    </p:spTree>
    <p:extLst>
      <p:ext uri="{BB962C8B-B14F-4D97-AF65-F5344CB8AC3E}">
        <p14:creationId xmlns:p14="http://schemas.microsoft.com/office/powerpoint/2010/main" val="224802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2701-B4B1-5D07-281C-B002145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tutorial will take a quick look at the most important JavaScript data types.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can be: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01474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ACED-B00C-953F-6827-0B2C7C7C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32510"/>
            <a:ext cx="9603275" cy="1391936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7452-FC55-1495-BB18-3FFEE0A6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52" y="2005700"/>
            <a:ext cx="9603275" cy="3450613"/>
          </a:xfrm>
        </p:spPr>
        <p:txBody>
          <a:bodyPr>
            <a:no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are containers for storing data values.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example, x, y, and z, are variables: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IN" sz="1800" b="0" i="0" dirty="0" err="1">
                <a:solidFill>
                  <a:srgbClr val="0000CD"/>
                </a:solidFill>
                <a:effectLst/>
                <a:latin typeface="Source Code Pro" panose="02000000000000000000" pitchFamily="2" charset="0"/>
              </a:rPr>
              <a:t>var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  <a:t> x =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Source Code Pro" panose="02000000000000000000" pitchFamily="2" charset="0"/>
              </a:rPr>
              <a:t>5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  <a:t>;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</a:br>
            <a:r>
              <a:rPr lang="en-IN" sz="1800" b="0" i="0" dirty="0" err="1">
                <a:solidFill>
                  <a:srgbClr val="0000CD"/>
                </a:solidFill>
                <a:effectLst/>
                <a:latin typeface="Source Code Pro" panose="02000000000000000000" pitchFamily="2" charset="0"/>
              </a:rPr>
              <a:t>var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  <a:t> y =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Source Code Pro" panose="02000000000000000000" pitchFamily="2" charset="0"/>
              </a:rPr>
              <a:t>6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  <a:t>;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</a:br>
            <a:r>
              <a:rPr lang="en-IN" sz="1800" b="0" i="0" dirty="0" err="1">
                <a:solidFill>
                  <a:srgbClr val="0000CD"/>
                </a:solidFill>
                <a:effectLst/>
                <a:latin typeface="Source Code Pro" panose="02000000000000000000" pitchFamily="2" charset="0"/>
              </a:rPr>
              <a:t>var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00000000000000000" pitchFamily="2" charset="0"/>
              </a:rPr>
              <a:t> z = x + y;</a:t>
            </a:r>
          </a:p>
          <a:p>
            <a:pPr marL="0" indent="0"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Source Code P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38EE-9312-BCDB-BC41-040664F2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>
                <a:solidFill>
                  <a:srgbClr val="000000"/>
                </a:solidFill>
                <a:latin typeface="Source Code Pro" panose="02000000000000000000" pitchFamily="2" charset="0"/>
              </a:rPr>
              <a:t>From the example above, you can expect:</a:t>
            </a:r>
          </a:p>
          <a:p>
            <a:r>
              <a:rPr lang="en-IN" sz="2000">
                <a:solidFill>
                  <a:srgbClr val="000000"/>
                </a:solidFill>
                <a:latin typeface="Source Code Pro" panose="02000000000000000000" pitchFamily="2" charset="0"/>
              </a:rPr>
              <a:t>x stores the value 5
y stores the value 6
z stores the value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21ED-38A8-CC42-BA75-D80C89F3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D770-A253-CF36-6CE5-6C2E8A23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has only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type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number. Numbers can be written with or without decimals.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IN" b="0" i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x = </a:t>
            </a:r>
            <a:r>
              <a:rPr lang="en-IN" b="0" i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3.14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   </a:t>
            </a:r>
            <a:r>
              <a:rPr lang="en-IN" b="0" i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A number with decimals</a:t>
            </a:r>
            <a:br>
              <a:rPr lang="en-IN" b="0" i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lang="en-IN" b="0" i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y = </a:t>
            </a:r>
            <a:r>
              <a:rPr lang="en-IN" b="0" i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      </a:t>
            </a:r>
            <a:r>
              <a:rPr lang="en-IN" b="0" i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A number without decimals</a:t>
            </a:r>
            <a:endParaRPr lang="en-IN" b="0" i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2E11-31CB-F033-33EB-244EB1A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62BB-9464-0DC5-2C31-8625ED21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36169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effectLst/>
                <a:latin typeface="Source Code Pro" panose="020B0509030403020204" pitchFamily="49" charset="0"/>
              </a:rPr>
              <a:t>Strings store text. Strings are written inside quotes. You can use single or double quotes: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carname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"Volvo XC60"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 </a:t>
            </a:r>
            <a:r>
              <a:rPr lang="en-IN" b="0" i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Double quotes</a:t>
            </a:r>
            <a:br>
              <a:rPr lang="en-IN" b="0" i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carname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'Volvo XC60'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 </a:t>
            </a:r>
            <a:r>
              <a:rPr lang="en-IN" b="0" i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Single 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C652-3408-ECB4-47DD-A734C55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JavaScript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622A-6441-53AE-880B-8AE80BAA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8241"/>
            <a:ext cx="9603275" cy="3450613"/>
          </a:xfrm>
        </p:spPr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HTML Content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HTML Attribute Values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HTML Styles (CSS)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Hide HTML Elements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Show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6683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7063-3067-9952-52AF-B1F5E69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C377-404A-1D33-C2FC-5355BB08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4" y="2602868"/>
            <a:ext cx="9603275" cy="3450613"/>
          </a:xfrm>
        </p:spPr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have already learned that JavaScript variables are containers for data values.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code assigns a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simple value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(Fiat) to a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named car:</a:t>
            </a:r>
          </a:p>
          <a:p>
            <a:r>
              <a:rPr lang="en-IN" b="0" i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car = </a:t>
            </a:r>
            <a:r>
              <a:rPr lang="en-IN" b="0" i="0">
                <a:solidFill>
                  <a:srgbClr val="A52A2A"/>
                </a:solidFill>
                <a:effectLst/>
                <a:latin typeface="Source Code Pro" panose="020B0509030403020204" pitchFamily="49" charset="0"/>
              </a:rPr>
              <a:t>"Fiat"</a:t>
            </a:r>
            <a:r>
              <a:rPr lang="en-IN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341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Javascript </vt:lpstr>
      <vt:lpstr>What is JavaScript :</vt:lpstr>
      <vt:lpstr>PowerPoint Presentation</vt:lpstr>
      <vt:lpstr>JavaScript Variables:</vt:lpstr>
      <vt:lpstr>PowerPoint Presentation</vt:lpstr>
      <vt:lpstr>JavaScript Numbers</vt:lpstr>
      <vt:lpstr>PowerPoint Presentation</vt:lpstr>
      <vt:lpstr>What can JavaScript Do</vt:lpstr>
      <vt:lpstr>JavaScript Objects</vt:lpstr>
      <vt:lpstr>JavaScript Arrays</vt:lpstr>
      <vt:lpstr>JavaScript Functions</vt:lpstr>
      <vt:lpstr>Advantages of JavaScript</vt:lpstr>
      <vt:lpstr>Disadvantages of JavaScript</vt:lpstr>
      <vt:lpstr>The future of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Abitha M</dc:creator>
  <cp:lastModifiedBy>Abitha M</cp:lastModifiedBy>
  <cp:revision>2</cp:revision>
  <dcterms:created xsi:type="dcterms:W3CDTF">2022-09-16T03:40:17Z</dcterms:created>
  <dcterms:modified xsi:type="dcterms:W3CDTF">2022-10-26T13:52:49Z</dcterms:modified>
</cp:coreProperties>
</file>