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6A4F-D4B2-CA49-7833-7B097758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C9E82-BE81-FB63-9290-6D050D571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F5AF-BEF5-1ABE-59F4-9851E795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13C9-BBE3-3AE5-D1BE-BFB940A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0572-76BA-AFD6-6028-2A3A9ABE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48A8-DEA2-9E6F-4BD1-0BCEE52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B0051-2A57-4A25-CC9F-572C52A7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8143-296D-F60E-E937-18DCA951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3555-9BB0-07C6-C8C8-BDC1844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0AA-6939-56D3-F13A-67065FD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3D1B4-C7CF-4E6C-5A35-970726B2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120E-78A1-6311-7757-5CDC2094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5F1F3-3E33-D120-0E49-4E85B13F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B6AF-17AB-8EC1-3B16-9D33C477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9711-51AF-7876-D52C-FB34F6CE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C1FD-D930-5225-D64B-3EF78A12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D272-2E65-A5FC-77F4-44E1FF4D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DCB4-0FF5-974D-79A8-E45E8781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D04A-92AA-135C-0B50-831A357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988B-1738-2741-5B39-DF5D38B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DB17-1E53-0094-8D96-7C690E27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9F87-CA92-D2CD-4296-BB1C1ACF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FA80-BDA7-16F5-48FE-848D45D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F82B-93E8-F831-D462-6F1C953C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3FCC-6612-E3EF-515C-E5853BA1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A4B7-7EDD-C415-F3A9-2B356C35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FC5F-3ADD-DD6C-1E3C-BDE6F2E42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B7CF-EDEC-F0E5-6F7A-A9B71312E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CD20-BC0F-E8C8-077D-94E5EE31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4C19-2042-8626-18F5-68C33D52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FB45-0360-8DD5-5AF6-4324F3C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B14E-690F-E7D1-1789-599540B5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1220-9A48-C768-CB43-46788A0C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9E87-2337-0219-8A96-B2C8E2A8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9F717-F27C-343B-CD20-838475E61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EC85A-FE5D-7C0E-64A4-B9C96A04D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88FAC-6C38-303B-F6D7-9A29E213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BA0F0-201E-7A95-EBCF-92F24304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39B4-0359-B3E1-F6B4-BEFEBAC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C98-EC00-2B41-1186-9E10F02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06A34-E946-68E4-CC8E-4772C158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1309-5A75-3F51-6676-8E51BF3D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6DE5-FD24-0366-4E54-B1FFB727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F9435-26FA-FA15-BC69-BFF2802C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39145-43E2-676B-7548-357EF0B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F7E0-8B52-99B7-D104-76B71CA4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245A-6EEE-CB42-E165-EA7D0E7C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A377-757C-59E5-098A-C9613147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454A-1576-2C3B-9253-646000BD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E43-F5AE-9F7F-60BF-064ECF10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3AC8-A545-16BF-30CB-5FCC59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428D-08F3-5692-57C2-F7A2DD0E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C365-A766-979F-6675-E578980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14B25-6108-6C50-4256-2ADE7B2F2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B98EB-9F47-D86E-CA5F-F16A1EEA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270D7-29D7-82CE-490F-15EC46D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5686-5CE1-7D4F-77CB-2E9DDC0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1D98-390A-957C-4F6E-4D2AC82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69D23-2894-2B1B-F83F-100A861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9E007-FD66-4AF7-CEDC-4432795E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31AD-33E9-8C8E-0632-C9FCF409D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7557-11A5-B341-8D0A-6DF7B80BED2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1507E-8553-C6E0-E4AD-3E50E83F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3DEF-C0F3-421E-E667-1FB95918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AD49-DE82-0E46-A3E7-57415D2E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oftware-testing-tutorial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AE16-C915-128C-DADD-965601F3A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54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b="1" i="0">
                <a:solidFill>
                  <a:schemeClr val="accent5">
                    <a:lumMod val="50000"/>
                  </a:schemeClr>
                </a:solidFill>
                <a:effectLst/>
                <a:latin typeface="erdana"/>
              </a:rPr>
              <a:t>Different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41724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354C-0BAC-CBBF-83EF-DC71AD4C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>
                <a:solidFill>
                  <a:srgbClr val="333333"/>
                </a:solidFill>
                <a:effectLst/>
                <a:latin typeface="+mn-lt"/>
              </a:rPr>
              <a:t>In </a:t>
            </a:r>
            <a:r>
              <a:rPr lang="en-IN" sz="2400" b="1" i="0" u="none" strike="noStrike">
                <a:solidFill>
                  <a:srgbClr val="008000"/>
                </a:solidFill>
                <a:effectLst/>
                <a:latin typeface="+mn-lt"/>
                <a:hlinkClick r:id="rId2"/>
              </a:rPr>
              <a:t>software testing</a:t>
            </a:r>
            <a:r>
              <a:rPr lang="en-IN" sz="2400" b="1" i="0">
                <a:solidFill>
                  <a:srgbClr val="333333"/>
                </a:solidFill>
                <a:effectLst/>
                <a:latin typeface="+mn-lt"/>
              </a:rPr>
              <a:t>, we have four different levels of testing, which are as discussed below:</a:t>
            </a:r>
            <a:endParaRPr lang="en-US" sz="2400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E5E3-467B-1B76-551A-8CDD2D0C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18" y="1690688"/>
            <a:ext cx="9875982" cy="3757036"/>
          </a:xfrm>
        </p:spPr>
        <p:txBody>
          <a:bodyPr>
            <a:noAutofit/>
          </a:bodyPr>
          <a:lstStyle/>
          <a:p>
            <a:endParaRPr lang="en-IN" sz="2000" i="0" dirty="0">
              <a:solidFill>
                <a:srgbClr val="000000"/>
              </a:solidFill>
              <a:effectLst/>
              <a:latin typeface="inter-bold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Unit Testing</a:t>
            </a:r>
            <a:endParaRPr lang="en-IN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Integration Testing</a:t>
            </a:r>
            <a:endParaRPr lang="en-IN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System Testing</a:t>
            </a:r>
            <a:endParaRPr lang="en-IN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inter-bold"/>
              </a:rPr>
              <a:t>Acceptance Testing</a:t>
            </a:r>
          </a:p>
          <a:p>
            <a:pPr marL="0" indent="0">
              <a:buNone/>
            </a:pPr>
            <a:endParaRPr lang="en-IN" sz="2000" i="0" dirty="0">
              <a:solidFill>
                <a:srgbClr val="000000"/>
              </a:solidFill>
              <a:effectLst/>
              <a:latin typeface="inter-bold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inter-bold"/>
              </a:rPr>
              <a:t>Unit Testing :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 checks if software components are fulfilling functionalities or not.
</a:t>
            </a:r>
            <a:r>
              <a:rPr lang="en-IN" sz="2000" b="1" dirty="0">
                <a:solidFill>
                  <a:srgbClr val="000000"/>
                </a:solidFill>
                <a:latin typeface="inter-bold"/>
              </a:rPr>
              <a:t>Integration Testing :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 checks the data flow from one module to other modules.
</a:t>
            </a:r>
            <a:r>
              <a:rPr lang="en-IN" sz="2000" b="1" dirty="0">
                <a:solidFill>
                  <a:srgbClr val="000000"/>
                </a:solidFill>
                <a:latin typeface="inter-bold"/>
              </a:rPr>
              <a:t>System Testing : 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evaluates both functional and non-functional needs for the testing.
</a:t>
            </a:r>
            <a:r>
              <a:rPr lang="en-IN" sz="2000" b="1" dirty="0">
                <a:solidFill>
                  <a:srgbClr val="000000"/>
                </a:solidFill>
                <a:latin typeface="inter-bold"/>
              </a:rPr>
              <a:t>Acceptance Testing : </a:t>
            </a:r>
            <a:r>
              <a:rPr lang="en-IN" sz="2000" dirty="0">
                <a:solidFill>
                  <a:srgbClr val="000000"/>
                </a:solidFill>
                <a:latin typeface="inter-bold"/>
              </a:rPr>
              <a:t>checks the requirements of a specification or contract are met as per its delivery.</a:t>
            </a:r>
            <a:endParaRPr lang="en-IN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203A-32D6-2A37-A410-BA911B57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of these testing levels has a specific purpose. These testing level provide value to the software development lifecycle.</a:t>
            </a:r>
            <a:endParaRPr lang="en-US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34AE21-0530-6463-2577-E0EA68983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313" y="1825625"/>
            <a:ext cx="489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4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Different Levels of Testing</vt:lpstr>
      <vt:lpstr>In software testing, we have four different levels of testing, which are as discussed below:</vt:lpstr>
      <vt:lpstr>Each of these testing levels has a specific purpose. These testing level provide value to the software development lifecycle.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Levels of Testing</dc:title>
  <dc:creator>Abitha M</dc:creator>
  <cp:lastModifiedBy>Abitha M</cp:lastModifiedBy>
  <cp:revision>3</cp:revision>
  <dcterms:created xsi:type="dcterms:W3CDTF">2022-10-13T18:17:39Z</dcterms:created>
  <dcterms:modified xsi:type="dcterms:W3CDTF">2022-10-26T14:06:43Z</dcterms:modified>
</cp:coreProperties>
</file>