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6F17-FCD8-7AA7-360B-6F7CD74E1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F2DE2-1745-A7E8-B76F-8BC61CE89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047AC-16A2-A588-B10A-C6896CB4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383-B2DB-C14F-BB64-608CEADE634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CED70-B803-9E10-B6DF-7BE7D039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3A8B-20CB-FAB2-F642-6A3474C6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4D1A-BDBF-C14D-9237-5ED97CF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09CB-B097-FB93-CF7C-181CA368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0FDE2-55A4-48CC-E836-3ED82F2DC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4C3D-8F1F-C858-C544-D7D0DD7A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383-B2DB-C14F-BB64-608CEADE634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F9E0-4CCB-9D56-2BF1-04F6940B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5CBD-68BB-CA71-E225-ABB1D28E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4D1A-BDBF-C14D-9237-5ED97CF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0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3059A-1A24-808B-14BB-1DE3305DE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FF45D-8062-73B2-B36E-E0AF03E63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9ECB8-B45A-E1E0-BB9B-A7BE0A34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383-B2DB-C14F-BB64-608CEADE634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51871-58EC-1CF9-5D63-7A29ED03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214B-E5A2-B514-FD68-D50579D5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4D1A-BDBF-C14D-9237-5ED97CF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6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B82F-4562-672D-DFFD-8F7FC6EF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F83B-C30D-0191-23AF-87D5D6FD9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D41AF-8A96-A3F4-BA80-E501A192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383-B2DB-C14F-BB64-608CEADE634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36A40-6195-8ECA-8D9E-4ED69A7C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15C95-1690-557B-F59D-0B7A087C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4D1A-BDBF-C14D-9237-5ED97CF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7FEB-C92F-951B-CB63-77BDC888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95A55-8030-DA28-A766-B17842D22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00753-302E-580D-2372-E2D5A58A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383-B2DB-C14F-BB64-608CEADE634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6996C-6DD3-1499-8656-E4C4CCB1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0F5E-CD3D-88B6-AD6E-8D89957C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4D1A-BDBF-C14D-9237-5ED97CF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3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BBEE-EA45-287C-1085-895FAA47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F2ACF-4703-EEB6-0380-2BAADBEEF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CEEDA-D3A7-CAE3-5C70-146D5934E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CB4FC-7C8F-A16C-A6C4-E92992F5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383-B2DB-C14F-BB64-608CEADE634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6407B-F5D6-95DF-7C1E-CEC1B18C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346D8-78F7-A6FE-A42A-D07B9196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4D1A-BDBF-C14D-9237-5ED97CF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0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8597-B78D-4676-FAED-9A770DC4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71DEF-8355-B3F0-1296-ADEB54278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A3373-74DB-C6A2-E627-F1BB274A7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4ABD3-2FC8-9E8C-63DB-A1A95D9E1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9885E-FDA3-4872-3001-6EAF0A3E0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7C581-0867-1F54-0222-E57E96A7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383-B2DB-C14F-BB64-608CEADE634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D0CF1-A25D-8024-3CAF-92EE3BAF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F96BD-8E13-0281-159C-93B63CE2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4D1A-BDBF-C14D-9237-5ED97CF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3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5E5C-8019-EEC5-8B3E-D2F8FCFA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9AC06-2439-814E-6A31-E1D7DBB3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383-B2DB-C14F-BB64-608CEADE634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DBD2-F247-8796-D3BC-B8CA0703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EF220-BFBA-4C26-CAD2-21CF5FA2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4D1A-BDBF-C14D-9237-5ED97CF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9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54630-4E6A-DE12-1730-6396309F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383-B2DB-C14F-BB64-608CEADE634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66BB5-8B1D-3EC3-E71C-3BB651B3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D1B4E-9D77-E2D5-ACAD-40BB7983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4D1A-BDBF-C14D-9237-5ED97CF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7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6985-830E-36C1-87DF-854485E4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F1FB6-94D8-63CD-CE14-FD021D53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76A2D-1C1A-0C6B-A541-1B13FEC0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FDBB8-E2BB-3B80-9AAC-72E00793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383-B2DB-C14F-BB64-608CEADE634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B7CCA-F3BC-5D03-57C2-1C783E0A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08D9F-59BC-52CF-76FF-AAC9DFF5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4D1A-BDBF-C14D-9237-5ED97CF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1C10-ADAF-E382-3649-F80F4E50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64BC4-2E3A-8FB0-7009-7BCE782BE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06C04-8328-0A4C-84DE-E7A00702F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ECC69-4C31-C7FC-817B-C554E995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383-B2DB-C14F-BB64-608CEADE634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6F214-FC79-334E-7A63-89F2DB42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D12D2-0081-0AA0-CE23-931A71D1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4D1A-BDBF-C14D-9237-5ED97CF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5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FFF0B-55D4-5DEC-5E95-0EA5E8FC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BB120-E3FF-53E5-AECB-335A1675C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050CE-3495-213E-8F50-A036C9FCF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3D383-B2DB-C14F-BB64-608CEADE634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391C9-24C0-94DB-FEFD-FB57AFB4A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B35B-DC47-3011-D4C3-24A797184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4D1A-BDBF-C14D-9237-5ED97CF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ualitatem.com/blog/performance-test-environment-setup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DC3F-6DBE-75E3-7DD3-19633A12F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2799"/>
            <a:ext cx="9144000" cy="2387600"/>
          </a:xfrm>
        </p:spPr>
        <p:txBody>
          <a:bodyPr>
            <a:normAutofit/>
          </a:bodyPr>
          <a:lstStyle/>
          <a:p>
            <a:pPr fontAlgn="base"/>
            <a:r>
              <a:rPr lang="en-IN" sz="6600" b="1" i="0">
                <a:solidFill>
                  <a:srgbClr val="000000"/>
                </a:solidFill>
                <a:effectLst/>
                <a:latin typeface="ForoSans-Regular"/>
              </a:rPr>
              <a:t>Performance Testing Steps</a:t>
            </a:r>
          </a:p>
        </p:txBody>
      </p:sp>
    </p:spTree>
    <p:extLst>
      <p:ext uri="{BB962C8B-B14F-4D97-AF65-F5344CB8AC3E}">
        <p14:creationId xmlns:p14="http://schemas.microsoft.com/office/powerpoint/2010/main" val="188917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4B39-C58F-B0FC-9D7C-ADA11960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103909"/>
            <a:ext cx="10515600" cy="1325563"/>
          </a:xfrm>
        </p:spPr>
        <p:txBody>
          <a:bodyPr>
            <a:normAutofit/>
          </a:bodyPr>
          <a:lstStyle/>
          <a:p>
            <a:pPr fontAlgn="base"/>
            <a:r>
              <a:rPr lang="en-IN" sz="3200" b="1" i="0">
                <a:solidFill>
                  <a:srgbClr val="000000"/>
                </a:solidFill>
                <a:effectLst/>
                <a:latin typeface="ForoSans-Regular"/>
              </a:rPr>
              <a:t>Seven Performance Testing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F75F-4ECC-EECB-03AB-428919A83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429472"/>
            <a:ext cx="10515600" cy="435133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ForoSans-Regular"/>
              </a:rPr>
              <a:t>1.Identify the testing environment.</a:t>
            </a:r>
          </a:p>
          <a:p>
            <a:pPr fontAlgn="base"/>
            <a:r>
              <a:rPr lang="en-IN" sz="2400" b="0" i="0" dirty="0">
                <a:solidFill>
                  <a:srgbClr val="000000"/>
                </a:solidFill>
                <a:effectLst/>
                <a:latin typeface="ForoSans-Regular"/>
              </a:rPr>
              <a:t>Identifying the hardware, software, network configurations and tools available allows the testing team to design the test and identify performance testing challenges early on. </a:t>
            </a:r>
            <a:r>
              <a:rPr lang="en-IN" sz="2400" b="0" i="0" u="none" strike="noStrike" dirty="0">
                <a:solidFill>
                  <a:srgbClr val="FFFFFF"/>
                </a:solidFill>
                <a:effectLst/>
                <a:latin typeface="ForoSans-Regular"/>
                <a:hlinkClick r:id="rId2"/>
              </a:rPr>
              <a:t>Performance testing environment options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ForoSans-Regular"/>
              </a:rPr>
              <a:t> include:</a:t>
            </a:r>
          </a:p>
          <a:p>
            <a:pPr fontAlgn="base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Subset of production system with fewer servers of lower specification</a:t>
            </a:r>
          </a:p>
          <a:p>
            <a:pPr fontAlgn="base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Subset of production system with fewer servers of the same specification</a:t>
            </a:r>
          </a:p>
          <a:p>
            <a:pPr fontAlgn="base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Replica of productions system</a:t>
            </a:r>
          </a:p>
          <a:p>
            <a:pPr fontAlgn="base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Actual production system</a:t>
            </a:r>
          </a:p>
          <a:p>
            <a:pPr marL="0" indent="0" fontAlgn="base">
              <a:buNone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ForoSans-Regular"/>
              </a:rPr>
              <a:t>2. Identify performance metrics.</a:t>
            </a:r>
          </a:p>
          <a:p>
            <a:pPr fontAlgn="base"/>
            <a:r>
              <a:rPr lang="en-IN" sz="2400" b="0" i="0" dirty="0">
                <a:solidFill>
                  <a:srgbClr val="000000"/>
                </a:solidFill>
                <a:effectLst/>
                <a:latin typeface="ForoSans-Regular"/>
              </a:rPr>
              <a:t>In addition to identifying metrics such as response time, throughput and constraints, identify what are the success criteria for performance testing.</a:t>
            </a:r>
          </a:p>
          <a:p>
            <a:pPr marL="0" indent="0" fontAlgn="base">
              <a:buNone/>
            </a:pPr>
            <a:endParaRPr lang="en-IN" sz="2400" b="0" i="0" dirty="0">
              <a:solidFill>
                <a:srgbClr val="000000"/>
              </a:solidFill>
              <a:effectLst/>
              <a:latin typeface="ForoSans-Regular"/>
            </a:endParaRPr>
          </a:p>
          <a:p>
            <a:pPr marL="0" indent="0" fontAlgn="base">
              <a:buNone/>
            </a:pPr>
            <a:endParaRPr lang="en-IN" sz="2400" b="0" i="0" dirty="0">
              <a:solidFill>
                <a:srgbClr val="000000"/>
              </a:solidFill>
              <a:effectLst/>
              <a:latin typeface="Foro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090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E67E-7F56-2D51-100F-E4143E3FA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114"/>
            <a:ext cx="10515600" cy="4695249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ForoSans-Regular"/>
              </a:rPr>
              <a:t>3. Plan and design performance tests.
</a:t>
            </a:r>
            <a:r>
              <a:rPr lang="en-IN" sz="2400" i="0" dirty="0">
                <a:solidFill>
                  <a:srgbClr val="000000"/>
                </a:solidFill>
                <a:effectLst/>
                <a:latin typeface="ForoSans-Regular"/>
              </a:rPr>
              <a:t>Identify performance test scenarios that take into account user variability, test data, and target metrics. This will create one or two models.</a:t>
            </a:r>
            <a:endParaRPr lang="en-IN" sz="2400" b="1" i="0" dirty="0">
              <a:solidFill>
                <a:srgbClr val="000000"/>
              </a:solidFill>
              <a:effectLst/>
              <a:latin typeface="ForoSans-Regular"/>
            </a:endParaRPr>
          </a:p>
          <a:p>
            <a:pPr marL="0" indent="0" fontAlgn="base">
              <a:buNone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ForoSans-Regular"/>
              </a:rPr>
              <a:t>4. Configure the test environment.</a:t>
            </a:r>
          </a:p>
          <a:p>
            <a:pPr fontAlgn="base"/>
            <a:r>
              <a:rPr lang="en-IN" sz="2400" b="0" i="0" dirty="0">
                <a:solidFill>
                  <a:srgbClr val="000000"/>
                </a:solidFill>
                <a:effectLst/>
                <a:latin typeface="ForoSans-Regular"/>
              </a:rPr>
              <a:t>Prepare the elements of the test environment and instruments needed to monitor resources.</a:t>
            </a:r>
          </a:p>
          <a:p>
            <a:pPr marL="0" indent="0" fontAlgn="base">
              <a:buNone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ForoSans-Regular"/>
              </a:rPr>
              <a:t>5. Implement your test design.</a:t>
            </a:r>
          </a:p>
          <a:p>
            <a:pPr fontAlgn="base"/>
            <a:r>
              <a:rPr lang="en-IN" sz="2400" b="0" i="0" dirty="0">
                <a:solidFill>
                  <a:srgbClr val="000000"/>
                </a:solidFill>
                <a:effectLst/>
                <a:latin typeface="ForoSans-Regular"/>
              </a:rPr>
              <a:t>Develop the tests.</a:t>
            </a:r>
          </a:p>
          <a:p>
            <a:pPr marL="0" indent="0" fontAlgn="base">
              <a:buNone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ForoSans-Regular"/>
              </a:rPr>
              <a:t>6. Execute tests.</a:t>
            </a:r>
          </a:p>
          <a:p>
            <a:pPr fontAlgn="base"/>
            <a:r>
              <a:rPr lang="en-IN" sz="2400" b="0" i="0" dirty="0">
                <a:solidFill>
                  <a:srgbClr val="000000"/>
                </a:solidFill>
                <a:effectLst/>
                <a:latin typeface="ForoSans-Regular"/>
              </a:rPr>
              <a:t>In addition to running the performance tests, monitor and capture the data generated.</a:t>
            </a:r>
          </a:p>
          <a:p>
            <a:pPr marL="0" indent="0" fontAlgn="base">
              <a:buNone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ForoSans-Regular"/>
              </a:rPr>
              <a:t>7. Analyze, report, retest.</a:t>
            </a:r>
          </a:p>
          <a:p>
            <a:pPr fontAlgn="base"/>
            <a:r>
              <a:rPr lang="en-IN" sz="2400" b="0" i="0" dirty="0">
                <a:solidFill>
                  <a:srgbClr val="000000"/>
                </a:solidFill>
                <a:effectLst/>
                <a:latin typeface="ForoSans-Regular"/>
              </a:rPr>
              <a:t>Analyze the data and share the findings. Run the performance tests again using the same parameters and different parameters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299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Performance Testing Steps</vt:lpstr>
      <vt:lpstr>Seven Performance Testing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Testing Steps</dc:title>
  <dc:creator>Abitha M</dc:creator>
  <cp:lastModifiedBy>Abitha M</cp:lastModifiedBy>
  <cp:revision>1</cp:revision>
  <dcterms:created xsi:type="dcterms:W3CDTF">2022-10-28T07:32:49Z</dcterms:created>
  <dcterms:modified xsi:type="dcterms:W3CDTF">2022-10-28T07:46:15Z</dcterms:modified>
</cp:coreProperties>
</file>