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At val="1.0"/>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10/29/2024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188353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457038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782557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990825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124238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146831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164280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886811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912171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43880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237853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0360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257258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62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4" name="图片" descr="C2-HD-TOP.png"/>
          <p:cNvPicPr>
            <a:picLocks noChangeAspect="1"/>
          </p:cNvPicPr>
          <p:nvPr/>
        </p:nvPicPr>
        <p:blipFill>
          <a:blip r:embed="rId2" cstate="print"/>
          <a:stretch>
            <a:fillRect/>
          </a:stretch>
        </p:blipFill>
        <p:spPr>
          <a:xfrm rot="0">
            <a:off x="0" y="0"/>
            <a:ext cx="12192000" cy="1441448"/>
          </a:xfrm>
          <a:prstGeom prst="rect"/>
          <a:noFill/>
          <a:ln w="12700" cmpd="sng" cap="flat">
            <a:noFill/>
            <a:prstDash val="solid"/>
            <a:miter/>
          </a:ln>
        </p:spPr>
      </p:pic>
      <p:pic>
        <p:nvPicPr>
          <p:cNvPr id="15"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6" name="文本框"/>
          <p:cNvSpPr>
            <a:spLocks noGrp="1"/>
          </p:cNvSpPr>
          <p:nvPr>
            <p:ph type="ctrTitle"/>
          </p:nvPr>
        </p:nvSpPr>
        <p:spPr>
          <a:xfrm rot="0">
            <a:off x="1371600" y="1803404"/>
            <a:ext cx="9448800" cy="182509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noGrp="1"/>
          </p:cNvSpPr>
          <p:nvPr>
            <p:ph type="dt" idx="10"/>
          </p:nvPr>
        </p:nvSpPr>
        <p:spPr>
          <a:xfrm rot="0">
            <a:off x="7909561" y="4314328"/>
            <a:ext cx="2910840" cy="374642"/>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ftr"/>
          </p:nvPr>
        </p:nvSpPr>
        <p:spPr>
          <a:xfrm rot="0">
            <a:off x="1371600" y="4323845"/>
            <a:ext cx="6400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noGrp="1"/>
          </p:cNvSpPr>
          <p:nvPr>
            <p:ph type="sldNum"/>
          </p:nvPr>
        </p:nvSpPr>
        <p:spPr>
          <a:xfrm rot="0">
            <a:off x="8077200" y="1430866"/>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2534045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81978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123149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40793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120377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34226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53517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56057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464786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56342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58397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239363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622847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10/29/2024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3482439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8" y="0"/>
                </a:moveTo>
                <a:lnTo>
                  <a:pt x="4657" y="0"/>
                </a:lnTo>
                <a:lnTo>
                  <a:pt x="0" y="10799"/>
                </a:lnTo>
                <a:lnTo>
                  <a:pt x="4657" y="21600"/>
                </a:lnTo>
                <a:lnTo>
                  <a:pt x="16938" y="21600"/>
                </a:lnTo>
                <a:lnTo>
                  <a:pt x="21600" y="10799"/>
                </a:lnTo>
                <a:lnTo>
                  <a:pt x="16938"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0">
            <a:off x="2971799" y="326063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 :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Abitha sareen.M</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41</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unm1441</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41</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(information system management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70697648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5839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63090205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6474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2466019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r:id="rId1"/>
          </a:graphicData>
        </a:graphic>
      </p:graphicFrame>
      <p:sp>
        <p:nvSpPr>
          <p:cNvPr id="124"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4896106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矩形"/>
          <p:cNvSpPr>
            <a:spLocks/>
          </p:cNvSpPr>
          <p:nvPr/>
        </p:nvSpPr>
        <p:spPr>
          <a:xfrm rot="0">
            <a:off x="1524000" y="2172547"/>
            <a:ext cx="8534401"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5826627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3489912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7671043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P</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R</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B</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LEM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S</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EMENT </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2169048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94397"/>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246921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6171727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5"/>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674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490220"/>
            <a:ext cx="2743200" cy="146685"/>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2250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6197416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7490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183126895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713526"/>
            <a:ext cx="8000999" cy="6388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58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65774587"/>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2024-10-29T03:45:57Z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