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ABITHA MARY.A</a:t>
            </a:r>
          </a:p>
          <a:p>
            <a:r>
              <a:rPr lang="en-US" sz="2400" smtClean="0"/>
              <a:t>REGISTER </a:t>
            </a:r>
            <a:r>
              <a:rPr lang="en-US" sz="2400" dirty="0" smtClean="0"/>
              <a:t>NO</a:t>
            </a:r>
            <a:r>
              <a:rPr lang="en-US" sz="2400" smtClean="0"/>
              <a:t>: </a:t>
            </a:r>
            <a:r>
              <a:rPr lang="en-US" sz="2400" smtClean="0"/>
              <a:t>312212761 (unm14512022g12)</a:t>
            </a:r>
            <a:endParaRPr lang="en-US" sz="2400" dirty="0"/>
          </a:p>
          <a:p>
            <a:r>
              <a:rPr lang="en-US" sz="2400" dirty="0" smtClean="0"/>
              <a:t>DEPARTMENT: B.COM (GENERAL)</a:t>
            </a:r>
            <a:endParaRPr lang="en-US" sz="2400" dirty="0"/>
          </a:p>
          <a:p>
            <a:r>
              <a:rPr lang="en-US" sz="2400" dirty="0" smtClean="0"/>
              <a:t>COLLEGE: MAHALASHMI WOMEN’S COLLEGE OF ARTS AND SCIENCE.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Potential </a:t>
            </a:r>
            <a:r>
              <a:rPr lang="en-US" sz="2400" b="1" dirty="0"/>
              <a:t>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Analyzing </a:t>
            </a:r>
            <a:r>
              <a:rPr lang="en-US" sz="2000" b="1" dirty="0"/>
              <a:t>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</a:t>
            </a:r>
            <a:r>
              <a:rPr lang="en-US" sz="2400" b="1" dirty="0" smtClean="0"/>
              <a:t>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</a:t>
            </a:r>
            <a:r>
              <a:rPr lang="en-US" sz="2400" dirty="0" smtClean="0"/>
              <a:t>Framework.</a:t>
            </a:r>
            <a:endParaRPr lang="en-US" sz="2400" dirty="0"/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1030</Words>
  <Application>Microsoft Office PowerPoint</Application>
  <PresentationFormat>Custom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29</cp:revision>
  <dcterms:created xsi:type="dcterms:W3CDTF">2024-03-29T15:07:22Z</dcterms:created>
  <dcterms:modified xsi:type="dcterms:W3CDTF">2024-08-29T07:19:51Z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