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Abithasri.S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312202986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252C94A11B032DE82F440115C9A76548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