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Default ContentType="image/jpeg" Extension="jpg"/>
  <Default ContentType="image/png" Extension="png"/>
  <Default ContentType="image/jpeg" Extension="jpeg"/>
  <Override ContentType="application/x-fontdata" PartName="/ppt/fonts/font1.fntdata"/>
  <Override ContentType="application/x-fontdata" PartName="/ppt/fonts/font2.fntdata"/>
  <Override ContentType="application/x-fontdata" PartName="/ppt/fonts/font3.fntdata"/>
  <Override ContentType="application/x-fontdata" PartName="/ppt/fonts/font4.fntdata"/>
  <Override ContentType="application/x-fontdata" PartName="/ppt/fonts/font5.fntdata"/>
  <Override ContentType="application/x-fontdata" PartName="/ppt/fonts/font6.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jpeg" Type="http://schemas.openxmlformats.org/officeDocument/2006/relationships/image"/><Relationship Id="rId2" Target="/ppt/media/image2.jpg" Type="http://schemas.openxmlformats.org/officeDocument/2006/relationships/image"/><Relationship Id="rId3" Target="/ppt/media/image3.jpg" Type="http://schemas.openxmlformats.org/officeDocument/2006/relationships/image"/><Relationship Id="rId4" Target="/ppt/media/image4.jpg" Type="http://schemas.openxmlformats.org/officeDocument/2006/relationships/image"/><Relationship Id="rId5" Target="/ppt/media/image5.jpg" Type="http://schemas.openxmlformats.org/officeDocument/2006/relationships/image"/><Relationship Id="rId6" Target="/ppt/media/image6.jpg" Type="http://schemas.openxmlformats.org/officeDocument/2006/relationships/image"/><Relationship Id="rId7" Target="/ppt/media/image7.jpg" Type="http://schemas.openxmlformats.org/officeDocument/2006/relationships/image"/><Relationship Id="rId8" Target="/ppt/media/image8.jpg" Type="http://schemas.openxmlformats.org/officeDocument/2006/relationships/image"/><Relationship Id="rId9" Target="ppt/media/img_cc_black.png" Type="http://schemas.openxmlformats.org/officeDocument/2006/relationships/image"/><Relationship Id="rId10" Target="ppt/presentation.xml" Type="http://schemas.openxmlformats.org/officeDocument/2006/relationships/officeDocument"/><Relationship Id="rId11" Target="docProps/core.xml" Type="http://schemas.openxmlformats.org/package/2006/relationships/metadata/core-properties"/><Relationship Id="rId12"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5143500" type="screen16x9"/>
  <p:notesSz cx="9144000" cy="5143500"/>
  <p:embeddedFontLst>
    <p:embeddedFont>
      <p:font typeface="Roboto"/>
      <p:regular r:id="rId18"/>
    </p:embeddedFont>
    <p:embeddedFont>
      <p:font typeface="Arvo"/>
      <p:bold r:id="rId19"/>
    </p:embeddedFont>
    <p:embeddedFont>
      <p:font typeface="Averia Serif Libre"/>
      <p:bold r:id="rId20"/>
    </p:embeddedFont>
    <p:embeddedFont>
      <p:font typeface="Open Sans"/>
      <p:regular r:id="rId21"/>
      <p:bold r:id="rId22"/>
    </p:embeddedFont>
    <p:embeddedFont>
      <p:font typeface="Alegreya"/>
      <p:bold r:id="rId23"/>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slides/slide11.xml" Type="http://schemas.openxmlformats.org/officeDocument/2006/relationships/slide"/><Relationship Id="rId16" Target="slides/slide12.xml" Type="http://schemas.openxmlformats.org/officeDocument/2006/relationships/slide"/><Relationship Id="rId17" Target="tableStyles.xml" Type="http://schemas.openxmlformats.org/officeDocument/2006/relationships/tableStyles"/><Relationship Id="rId18" Target="fonts/font1.fntdata" Type="http://schemas.openxmlformats.org/officeDocument/2006/relationships/font"/><Relationship Id="rId19" Target="fonts/font2.fntdata" Type="http://schemas.openxmlformats.org/officeDocument/2006/relationships/font"/><Relationship Id="rId20" Target="fonts/font3.fntdata" Type="http://schemas.openxmlformats.org/officeDocument/2006/relationships/font"/><Relationship Id="rId21" Target="fonts/font4.fntdata" Type="http://schemas.openxmlformats.org/officeDocument/2006/relationships/font"/><Relationship Id="rId22" Target="fonts/font5.fntdata" Type="http://schemas.openxmlformats.org/officeDocument/2006/relationships/font"/><Relationship Id="rId23" Target="fonts/font6.fntdata" Type="http://schemas.openxmlformats.org/officeDocument/2006/relationships/font"/><Relationship Id="rId24" Target="presProps.xml" Type="http://schemas.openxmlformats.org/officeDocument/2006/relationships/presProps"/><Relationship Id="rId25"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2" Target="../tags/tag1.xml" Type="http://schemas.openxmlformats.org/officeDocument/2006/relationships/tag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2" Target="../tags/tag2.xml" Type="http://schemas.openxmlformats.org/officeDocument/2006/relationships/tag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title">
  <p:cSld name="Title Slide">
    <p:spTree>
      <p:nvGrpSpPr>
        <p:cNvPr id="1" name=""/>
        <p:cNvGrpSpPr/>
        <p:nvPr/>
      </p:nvGrpSpPr>
      <p:grpSpPr>
        <a:xfrm>
          <a:off x="0" y="0"/>
          <a:ext cx="0" cy="0"/>
          <a:chOff x="0" y="0"/>
          <a:chExt cx="0" cy="0"/>
        </a:xfrm>
      </p:grpSpPr>
      <p:sp>
        <p:nvSpPr>
          <p:cNvPr id="2" name="Title 1">
            <a:extLst>
              <a:ext uri="{6E0DC06C-3A75-4089-A00F-161B02B3162E}">
                <a16:creationId xmlns:a16="http://schemas.microsoft.com/office/drawing/2010/main" id="{818C1D97-C430-4E0C-BC05-67B83063FBDD}"/>
              </a:ext>
            </a:extLst>
          </p:cNvPr>
          <p:cNvSpPr>
            <a:spLocks noGrp="true"/>
          </p:cNvSpPr>
          <p:nvPr>
            <p:ph type="title"/>
          </p:nvPr>
        </p:nvSpPr>
        <p:spPr>
          <a:xfrm rot="0">
            <a:off x="1351643" y="2271771"/>
            <a:ext cx="6436178" cy="776702"/>
          </a:xfrm>
          <a:prstGeom prst="rect">
            <a:avLst/>
          </a:prstGeom>
        </p:spPr>
        <p:txBody>
          <a:bodyPr anchor="b" rtlCol="0" vert="horz"/>
          <a:lstStyle>
            <a:lvl1pPr algn="ctr" lvl="0">
              <a:defRPr dirty="0" lang="en-US" sz="4400"/>
            </a:lvl1pPr>
          </a:lstStyle>
          <a:p>
            <a:pPr/>
            <a:r>
              <a:rPr dirty="0" lang="en-US"/>
              <a:t>Click to edit Master title style</a:t>
            </a:r>
            <a:endParaRPr dirty="0" lang="en-US"/>
          </a:p>
        </p:txBody>
      </p:sp>
      <p:sp>
        <p:nvSpPr>
          <p:cNvPr id="3" name="Subtitle 2">
            <a:extLst>
              <a:ext uri="{90F6D0A1-D4AC-40BE-AFCD-34654E5B9539}">
                <a16:creationId xmlns:a16="http://schemas.microsoft.com/office/drawing/2010/main" id="{1141F6EF-8AB1-4600-A45C-DBFFC30DB98D}"/>
              </a:ext>
            </a:extLst>
          </p:cNvPr>
          <p:cNvSpPr>
            <a:spLocks noGrp="true"/>
          </p:cNvSpPr>
          <p:nvPr>
            <p:ph idx="1" type="subTitle"/>
          </p:nvPr>
        </p:nvSpPr>
        <p:spPr>
          <a:xfrm rot="0">
            <a:off x="1351643" y="3056695"/>
            <a:ext cx="6436178" cy="494945"/>
          </a:xfrm>
          <a:prstGeom prst="rect">
            <a:avLst/>
          </a:prstGeom>
        </p:spPr>
        <p:txBody>
          <a:bodyPr anchor="t" lIns="91440" rtlCol="0" vert="horz">
            <a:noAutofit/>
          </a:bodyPr>
          <a:lstStyle>
            <a:lvl1pPr algn="ctr" indent="0" lvl="0" marL="0">
              <a:lnSpc>
                <a:spcPct val="100000"/>
              </a:lnSpc>
              <a:spcBef>
                <a:spcPts val="0"/>
              </a:spcBef>
              <a:buNone/>
              <a:defRPr b="0" baseline="0" dirty="0" i="0" lang="en-US" sz="1400">
                <a:solidFill>
                  <a:schemeClr val="accent1"/>
                </a:solidFill>
                <a:latin typeface="+mn-lt"/>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
        <p:nvSpPr>
          <p:cNvPr id="4" name="Slide Number Placeholder 5">
            <a:extLst>
              <a:ext uri="{50C730DC-F8B3-4F55-A154-05CB9651E8AB}">
                <a16:creationId xmlns:a16="http://schemas.microsoft.com/office/drawing/2010/main" id="{FD3CEAED-EC68-473C-A524-B87CB898437D}"/>
              </a:ext>
            </a:extLst>
          </p:cNvPr>
          <p:cNvSpPr>
            <a:spLocks noGrp="true"/>
          </p:cNvSpPr>
          <p:nvPr>
            <p:ph idx="12" sz="quarter" type="sldNum"/>
          </p:nvPr>
        </p:nvSpPr>
        <p:spPr/>
        <p:txBody>
          <a:bodyPr rtlCol="0"/>
          <a:lstStyle>
            <a:lvl1pPr lvl="0"/>
          </a:lstStyle>
          <a:p>
            <a:pPr/>
            <a:r>
              <a:rPr dirty="0" lang="en-US"/>
              <a:t>&lt;#&gt;</a:t>
            </a:r>
            <a:endParaRPr dirty="0" lang="en-US"/>
          </a:p>
        </p:txBody>
      </p:sp>
      <p:sp>
        <p:nvSpPr>
          <p:cNvPr id="5" name="Footer Placeholder 4">
            <a:extLst>
              <a:ext uri="{4AA8FD51-C2DA-4675-86B7-E09F1F27F7C4}">
                <a16:creationId xmlns:a16="http://schemas.microsoft.com/office/drawing/2010/main" id="{71D60B2F-3DFD-4837-931B-B8D7E3FD4C14}"/>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6" name="Date Placeholder 3">
            <a:extLst>
              <a:ext uri="{5D8D6A93-253B-4D06-B0EF-84D1C5E70406}">
                <a16:creationId xmlns:a16="http://schemas.microsoft.com/office/drawing/2010/main" id="{03601BF6-E630-4D51-BD1D-0CBD25B0A1B7}"/>
              </a:ext>
            </a:extLst>
          </p:cNvPr>
          <p:cNvSpPr>
            <a:spLocks noGrp="true"/>
          </p:cNvSpPr>
          <p:nvPr>
            <p:ph idx="10" sz="half" type="dt"/>
          </p:nvPr>
        </p:nvSpPr>
        <p:spPr/>
        <p:txBody>
          <a:bodyPr rtlCol="0"/>
          <a:lstStyle>
            <a:lvl1pPr lvl="0"/>
          </a:lstStyle>
          <a:p>
            <a:pPr/>
            <a:r>
              <a:rPr dirty="0" lang="en-US"/>
              <a:t>Date</a:t>
            </a:r>
            <a:endParaRPr dirty="0" lang="en-US"/>
          </a:p>
        </p:txBody>
      </p:sp>
    </p:spTree>
    <p:extLst>
      <p:ext uri="{95D3ACBB-896D-42F7-B330-A603A22C46BE}">
        <p14:creationId xmlns:p14="http://schemas.microsoft.com/office/powerpoint/2010/main" val="1690442374715"/>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userDrawn="1">
  <p:cSld name="Title,Text, and Images">
    <p:spTree>
      <p:nvGrpSpPr>
        <p:cNvPr id="1" name=""/>
        <p:cNvGrpSpPr/>
        <p:nvPr/>
      </p:nvGrpSpPr>
      <p:grpSpPr>
        <a:xfrm>
          <a:off x="0" y="0"/>
          <a:ext cx="0" cy="0"/>
          <a:chOff x="0" y="0"/>
          <a:chExt cx="0" cy="0"/>
        </a:xfrm>
      </p:grpSpPr>
      <p:sp>
        <p:nvSpPr>
          <p:cNvPr id="2" name="Rectangle 19">
            <a:extLst>
              <a:ext uri="{3F192268-93B1-4A48-BF50-24516CCB73EB}">
                <a16:creationId xmlns:a16="http://schemas.microsoft.com/office/drawing/2010/main" id="{D0448108-CB44-4C0C-8850-CC99C86768EC}"/>
              </a:ext>
            </a:extLst>
          </p:cNvPr>
          <p:cNvSpPr/>
          <p:nvPr/>
        </p:nvSpPr>
        <p:spPr>
          <a:xfrm rot="0">
            <a:off x="774703" y="1417637"/>
            <a:ext cx="1850529" cy="2192337"/>
          </a:xfrm>
          <a:prstGeom prst="rect">
            <a:avLst/>
          </a:prstGeom>
          <a:noFill/>
          <a:ln cap="flat" w="6350">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latin typeface="+mn-lt"/>
              </a:rPr>
              <a:t/>
            </a:r>
            <a:endParaRPr dirty="0" lang="en-US">
              <a:latin typeface="+mn-lt"/>
            </a:endParaRPr>
          </a:p>
        </p:txBody>
      </p:sp>
      <p:sp>
        <p:nvSpPr>
          <p:cNvPr id="3" name="Rectangle 20">
            <a:extLst>
              <a:ext uri="{5BDC4872-50EC-45D8-A837-FBAD70C296C8}">
                <a16:creationId xmlns:a16="http://schemas.microsoft.com/office/drawing/2010/main" id="{868999CC-BFA8-4143-B757-C3EB20849506}"/>
              </a:ext>
            </a:extLst>
          </p:cNvPr>
          <p:cNvSpPr/>
          <p:nvPr/>
        </p:nvSpPr>
        <p:spPr>
          <a:xfrm rot="0">
            <a:off x="2774950" y="1417637"/>
            <a:ext cx="3580319" cy="2192337"/>
          </a:xfrm>
          <a:prstGeom prst="rect">
            <a:avLst/>
          </a:prstGeom>
          <a:noFill/>
          <a:ln cap="flat" w="6350">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latin typeface="+mn-lt"/>
              </a:rPr>
              <a:t/>
            </a:r>
            <a:endParaRPr dirty="0" lang="en-US">
              <a:latin typeface="+mn-lt"/>
            </a:endParaRPr>
          </a:p>
        </p:txBody>
      </p:sp>
      <p:sp>
        <p:nvSpPr>
          <p:cNvPr id="4" name="Rectangle 22">
            <a:extLst>
              <a:ext uri="{4C7E8A90-A160-4185-8FBF-882AC930BE80}">
                <a16:creationId xmlns:a16="http://schemas.microsoft.com/office/drawing/2010/main" id="{DD5356D6-581A-4D86-8315-03870B7FEFE2}"/>
              </a:ext>
            </a:extLst>
          </p:cNvPr>
          <p:cNvSpPr/>
          <p:nvPr/>
        </p:nvSpPr>
        <p:spPr>
          <a:xfrm rot="0">
            <a:off x="6496050" y="1417637"/>
            <a:ext cx="1882776" cy="2192337"/>
          </a:xfrm>
          <a:custGeom>
            <a:avLst/>
            <a:gdLst/>
            <a:ahLst/>
            <a:cxnLst/>
            <a:rect b="b" l="0" r="r" t="0"/>
            <a:pathLst>
              <a:path h="2192337" w="1882776">
                <a:moveTo>
                  <a:pt x="9525" y="0"/>
                </a:moveTo>
                <a:lnTo>
                  <a:pt x="1882777" y="0"/>
                </a:lnTo>
                <a:lnTo>
                  <a:pt x="1882777" y="2192337"/>
                </a:lnTo>
                <a:lnTo>
                  <a:pt x="9525" y="2192337"/>
                </a:lnTo>
                <a:close/>
              </a:path>
            </a:pathLst>
          </a:custGeom>
          <a:noFill/>
          <a:ln cap="flat" w="6350">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latin typeface="+mn-lt"/>
              </a:rPr>
              <a:t/>
            </a:r>
            <a:endParaRPr dirty="0" lang="en-US">
              <a:latin typeface="+mn-lt"/>
            </a:endParaRPr>
          </a:p>
        </p:txBody>
      </p:sp>
      <p:sp>
        <p:nvSpPr>
          <p:cNvPr id="5" name="Title 1">
            <a:extLst>
              <a:ext uri="{7705DB31-2AE6-4697-B3A0-06A4348FFDCF}">
                <a16:creationId xmlns:a16="http://schemas.microsoft.com/office/drawing/2010/main" id="{C2928E08-A103-4C9E-9C8D-9471A4C6707C}"/>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6" name="Picture Placeholder 2">
            <a:extLst>
              <a:ext uri="{645FCDDA-5FBD-455B-A5D0-26BDBC48947E}">
                <a16:creationId xmlns:a16="http://schemas.microsoft.com/office/drawing/2010/main" id="{4D50BD19-338F-4640-8189-CD6F82AFF4CF}"/>
              </a:ext>
            </a:extLst>
          </p:cNvPr>
          <p:cNvSpPr>
            <a:spLocks noGrp="true"/>
          </p:cNvSpPr>
          <p:nvPr>
            <p:ph idx="1" type="pic"/>
          </p:nvPr>
        </p:nvSpPr>
        <p:spPr>
          <a:xfrm rot="0">
            <a:off x="835027" y="1474787"/>
            <a:ext cx="1723499" cy="2074863"/>
          </a:xfrm>
          <a:solidFill>
            <a:schemeClr val="bg1">
              <a:lumMod val="95000"/>
            </a:schemeClr>
          </a:solidFill>
          <a:ln w="38100">
            <a:noFill/>
            <a:miter lim="800000"/>
          </a:ln>
        </p:spPr>
        <p:txBody>
          <a:bodyPr rtlCol="0"/>
          <a:lstStyle/>
          <a:p>
            <a:pPr/>
            <a:r>
              <a:rPr dirty="0" lang="en-US"/>
              <a:t>Click icon to add picture</a:t>
            </a:r>
            <a:endParaRPr dirty="0" lang="en-US"/>
          </a:p>
        </p:txBody>
      </p:sp>
      <p:sp>
        <p:nvSpPr>
          <p:cNvPr id="7" name="Content Placeholder 2">
            <a:extLst>
              <a:ext uri="{DA912A0E-79BE-4A4F-8228-7B2E1A571401}">
                <a16:creationId xmlns:a16="http://schemas.microsoft.com/office/drawing/2010/main" id="{9FCB01D8-8DD1-444F-B90A-D9500AC1F980}"/>
              </a:ext>
            </a:extLst>
          </p:cNvPr>
          <p:cNvSpPr>
            <a:spLocks noGrp="true"/>
          </p:cNvSpPr>
          <p:nvPr>
            <p:ph idx="2" type="body"/>
          </p:nvPr>
        </p:nvSpPr>
        <p:spPr>
          <a:xfrm rot="0">
            <a:off x="762000" y="3810000"/>
            <a:ext cx="1847850" cy="523875"/>
          </a:xfrm>
          <a:prstGeom prst="rect">
            <a:avLst/>
          </a:prstGeom>
        </p:spPr>
        <p:txBody>
          <a:bodyPr anchor="t" rtlCol="0" vert="horz">
            <a:normAutofit/>
          </a:bodyPr>
          <a:lstStyle>
            <a:lvl1pPr algn="ctr" indent="0" lvl="0" marL="0">
              <a:lnSpc>
                <a:spcPct val="100000"/>
              </a:lnSpc>
              <a:buFont typeface="Arial"/>
              <a:buNone/>
              <a:defRPr b="0" dirty="0" lang="en-US" sz="1200">
                <a:solidFill>
                  <a:schemeClr val="tx1">
                    <a:lumMod val="85000"/>
                    <a:lumOff val="15000"/>
                  </a:schemeClr>
                </a:solidFill>
                <a:latin typeface="+mn-lt"/>
              </a:defRPr>
            </a:lvl1pPr>
            <a:lvl2pPr lvl="1">
              <a:lnSpc>
                <a:spcPct val="129999"/>
              </a:lnSpc>
              <a:defRPr dirty="0" lang="en-US" sz="1000">
                <a:solidFill>
                  <a:schemeClr val="bg1">
                    <a:lumMod val="65000"/>
                  </a:schemeClr>
                </a:solidFill>
              </a:defRPr>
            </a:lvl2pPr>
            <a:lvl3pPr lvl="2">
              <a:lnSpc>
                <a:spcPts val="1200"/>
              </a:lnSpc>
              <a:defRPr dirty="0" i="1" lang="en-US" sz="1050">
                <a:solidFill>
                  <a:schemeClr val="tx2">
                    <a:lumMod val="50000"/>
                    <a:lumOff val="50000"/>
                  </a:schemeClr>
                </a:solidFill>
              </a:defRPr>
            </a:lvl3pPr>
            <a:lvl4pPr lvl="3">
              <a:lnSpc>
                <a:spcPts val="1200"/>
              </a:lnSpc>
              <a:defRPr dirty="0" i="0" lang="en-US" sz="1050">
                <a:solidFill>
                  <a:schemeClr val="tx2">
                    <a:lumMod val="50000"/>
                    <a:lumOff val="50000"/>
                  </a:schemeClr>
                </a:solidFill>
              </a:defRPr>
            </a:lvl4pPr>
            <a:lvl5pPr lvl="4">
              <a:lnSpc>
                <a:spcPts val="1200"/>
              </a:lnSpc>
              <a:buFont typeface="Arial"/>
              <a:buChar char="»"/>
              <a:defRPr dirty="0" i="1" lang="en-US" sz="1050">
                <a:solidFill>
                  <a:schemeClr val="tx2">
                    <a:lumMod val="50000"/>
                    <a:lumOff val="50000"/>
                  </a:schemeClr>
                </a:solidFill>
              </a:defRPr>
            </a:lvl5pPr>
          </a:lstStyle>
          <a:p>
            <a:pPr lvl="0"/>
            <a:r>
              <a:rPr dirty="0" lang="en-US"/>
              <a:t>Click to edit Master text styles</a:t>
            </a:r>
            <a:endParaRPr dirty="0" lang="en-US"/>
          </a:p>
        </p:txBody>
      </p:sp>
      <p:sp>
        <p:nvSpPr>
          <p:cNvPr id="8" name="Picture Placeholder 2">
            <a:extLst>
              <a:ext uri="{DCB236C3-0FFD-496D-B8DE-15D5B9B68AF3}">
                <a16:creationId xmlns:a16="http://schemas.microsoft.com/office/drawing/2010/main" id="{DF50B4B5-57BD-4DFA-97F4-77BC8014A885}"/>
              </a:ext>
            </a:extLst>
          </p:cNvPr>
          <p:cNvSpPr>
            <a:spLocks noGrp="true"/>
          </p:cNvSpPr>
          <p:nvPr>
            <p:ph idx="3" type="pic"/>
          </p:nvPr>
        </p:nvSpPr>
        <p:spPr>
          <a:xfrm rot="0">
            <a:off x="2835275" y="1474787"/>
            <a:ext cx="3459670" cy="2074863"/>
          </a:xfrm>
          <a:solidFill>
            <a:schemeClr val="bg1">
              <a:lumMod val="95000"/>
            </a:schemeClr>
          </a:solidFill>
          <a:ln w="38100">
            <a:noFill/>
            <a:miter lim="800000"/>
          </a:ln>
        </p:spPr>
        <p:txBody>
          <a:bodyPr rtlCol="0"/>
          <a:lstStyle/>
          <a:p>
            <a:pPr/>
            <a:r>
              <a:rPr dirty="0" lang="en-US"/>
              <a:t>Click icon to add picture</a:t>
            </a:r>
            <a:endParaRPr dirty="0" lang="en-US"/>
          </a:p>
        </p:txBody>
      </p:sp>
      <p:sp>
        <p:nvSpPr>
          <p:cNvPr id="9" name="Content Placeholder 2">
            <a:extLst>
              <a:ext uri="{C06DEA3B-E799-478B-B3F4-83FCDD6716B2}">
                <a16:creationId xmlns:a16="http://schemas.microsoft.com/office/drawing/2010/main" id="{9B41F8A9-6DE0-4DFB-A291-60B9D230F1D8}"/>
              </a:ext>
            </a:extLst>
          </p:cNvPr>
          <p:cNvSpPr>
            <a:spLocks noGrp="true"/>
          </p:cNvSpPr>
          <p:nvPr>
            <p:ph idx="4" type="body"/>
          </p:nvPr>
        </p:nvSpPr>
        <p:spPr>
          <a:xfrm rot="0">
            <a:off x="2777561" y="3810000"/>
            <a:ext cx="3577708" cy="523875"/>
          </a:xfrm>
          <a:prstGeom prst="rect">
            <a:avLst/>
          </a:prstGeom>
        </p:spPr>
        <p:txBody>
          <a:bodyPr anchor="t" rtlCol="0" vert="horz">
            <a:normAutofit/>
          </a:bodyPr>
          <a:lstStyle>
            <a:lvl1pPr algn="ctr" indent="0" lvl="0" marL="0">
              <a:lnSpc>
                <a:spcPct val="100000"/>
              </a:lnSpc>
              <a:buFont typeface="Arial"/>
              <a:buNone/>
              <a:defRPr b="0" dirty="0" lang="en-US" sz="1200">
                <a:solidFill>
                  <a:schemeClr val="tx1">
                    <a:lumMod val="85000"/>
                    <a:lumOff val="15000"/>
                  </a:schemeClr>
                </a:solidFill>
                <a:latin typeface="+mn-lt"/>
              </a:defRPr>
            </a:lvl1pPr>
            <a:lvl2pPr lvl="1">
              <a:lnSpc>
                <a:spcPct val="129999"/>
              </a:lnSpc>
              <a:defRPr dirty="0" lang="en-US" sz="1000">
                <a:solidFill>
                  <a:schemeClr val="bg1">
                    <a:lumMod val="65000"/>
                  </a:schemeClr>
                </a:solidFill>
              </a:defRPr>
            </a:lvl2pPr>
            <a:lvl3pPr lvl="2">
              <a:lnSpc>
                <a:spcPts val="1200"/>
              </a:lnSpc>
              <a:defRPr dirty="0" i="1" lang="en-US" sz="1050">
                <a:solidFill>
                  <a:schemeClr val="tx2">
                    <a:lumMod val="50000"/>
                    <a:lumOff val="50000"/>
                  </a:schemeClr>
                </a:solidFill>
              </a:defRPr>
            </a:lvl3pPr>
            <a:lvl4pPr lvl="3">
              <a:lnSpc>
                <a:spcPts val="1200"/>
              </a:lnSpc>
              <a:defRPr dirty="0" i="0" lang="en-US" sz="1050">
                <a:solidFill>
                  <a:schemeClr val="tx2">
                    <a:lumMod val="50000"/>
                    <a:lumOff val="50000"/>
                  </a:schemeClr>
                </a:solidFill>
              </a:defRPr>
            </a:lvl4pPr>
            <a:lvl5pPr lvl="4">
              <a:lnSpc>
                <a:spcPts val="1200"/>
              </a:lnSpc>
              <a:buFont typeface="Arial"/>
              <a:buChar char="»"/>
              <a:defRPr dirty="0" i="1" lang="en-US" sz="1050">
                <a:solidFill>
                  <a:schemeClr val="tx2">
                    <a:lumMod val="50000"/>
                    <a:lumOff val="50000"/>
                  </a:schemeClr>
                </a:solidFill>
              </a:defRPr>
            </a:lvl5pPr>
          </a:lstStyle>
          <a:p>
            <a:pPr lvl="0"/>
            <a:r>
              <a:rPr dirty="0" lang="en-US"/>
              <a:t>Click to edit Master text styles</a:t>
            </a:r>
            <a:endParaRPr dirty="0" lang="en-US"/>
          </a:p>
        </p:txBody>
      </p:sp>
      <p:sp>
        <p:nvSpPr>
          <p:cNvPr id="10" name="Picture Placeholder 2">
            <a:extLst>
              <a:ext uri="{F6A8B0F0-9E12-4325-AF41-311FDD73193F}">
                <a16:creationId xmlns:a16="http://schemas.microsoft.com/office/drawing/2010/main" id="{26038C20-5E37-49A1-8F56-E1611D57C6FA}"/>
              </a:ext>
            </a:extLst>
          </p:cNvPr>
          <p:cNvSpPr>
            <a:spLocks noGrp="true"/>
          </p:cNvSpPr>
          <p:nvPr>
            <p:ph idx="5" type="pic"/>
          </p:nvPr>
        </p:nvSpPr>
        <p:spPr>
          <a:xfrm rot="0">
            <a:off x="6581774" y="1474787"/>
            <a:ext cx="1724025" cy="2074863"/>
          </a:xfrm>
          <a:solidFill>
            <a:schemeClr val="bg1">
              <a:lumMod val="95000"/>
            </a:schemeClr>
          </a:solidFill>
          <a:ln w="38100">
            <a:noFill/>
            <a:miter lim="800000"/>
          </a:ln>
        </p:spPr>
        <p:txBody>
          <a:bodyPr rtlCol="0"/>
          <a:lstStyle/>
          <a:p>
            <a:pPr/>
            <a:r>
              <a:rPr dirty="0" lang="en-US"/>
              <a:t>Click icon to add picture</a:t>
            </a:r>
            <a:endParaRPr dirty="0" lang="en-US"/>
          </a:p>
        </p:txBody>
      </p:sp>
      <p:sp>
        <p:nvSpPr>
          <p:cNvPr id="11" name="Content Placeholder 2">
            <a:extLst>
              <a:ext uri="{4ABA5204-762D-4106-9022-7614E752782A}">
                <a16:creationId xmlns:a16="http://schemas.microsoft.com/office/drawing/2010/main" id="{49DFCCB4-956F-4144-84E0-8A5DED8A93F0}"/>
              </a:ext>
            </a:extLst>
          </p:cNvPr>
          <p:cNvSpPr>
            <a:spLocks noGrp="true"/>
          </p:cNvSpPr>
          <p:nvPr>
            <p:ph idx="6" type="body"/>
          </p:nvPr>
        </p:nvSpPr>
        <p:spPr>
          <a:xfrm rot="0">
            <a:off x="6496050" y="3810000"/>
            <a:ext cx="1882775" cy="523875"/>
          </a:xfrm>
          <a:prstGeom prst="rect">
            <a:avLst/>
          </a:prstGeom>
        </p:spPr>
        <p:txBody>
          <a:bodyPr anchor="t" rtlCol="0" vert="horz">
            <a:normAutofit/>
          </a:bodyPr>
          <a:lstStyle>
            <a:lvl1pPr algn="ctr" indent="0" lvl="0" marL="0">
              <a:lnSpc>
                <a:spcPct val="100000"/>
              </a:lnSpc>
              <a:buFont typeface="Arial"/>
              <a:buNone/>
              <a:defRPr b="0" dirty="0" lang="en-US" sz="1200">
                <a:solidFill>
                  <a:schemeClr val="tx1">
                    <a:lumMod val="85000"/>
                    <a:lumOff val="15000"/>
                  </a:schemeClr>
                </a:solidFill>
                <a:latin typeface="+mn-lt"/>
              </a:defRPr>
            </a:lvl1pPr>
            <a:lvl2pPr lvl="1">
              <a:lnSpc>
                <a:spcPct val="129999"/>
              </a:lnSpc>
              <a:defRPr dirty="0" lang="en-US" sz="1000">
                <a:solidFill>
                  <a:schemeClr val="bg1">
                    <a:lumMod val="65000"/>
                  </a:schemeClr>
                </a:solidFill>
              </a:defRPr>
            </a:lvl2pPr>
            <a:lvl3pPr lvl="2">
              <a:lnSpc>
                <a:spcPts val="1200"/>
              </a:lnSpc>
              <a:defRPr dirty="0" i="1" lang="en-US" sz="1050">
                <a:solidFill>
                  <a:schemeClr val="tx2">
                    <a:lumMod val="50000"/>
                    <a:lumOff val="50000"/>
                  </a:schemeClr>
                </a:solidFill>
              </a:defRPr>
            </a:lvl3pPr>
            <a:lvl4pPr lvl="3">
              <a:lnSpc>
                <a:spcPts val="1200"/>
              </a:lnSpc>
              <a:defRPr dirty="0" i="0" lang="en-US" sz="1050">
                <a:solidFill>
                  <a:schemeClr val="tx2">
                    <a:lumMod val="50000"/>
                    <a:lumOff val="50000"/>
                  </a:schemeClr>
                </a:solidFill>
              </a:defRPr>
            </a:lvl4pPr>
            <a:lvl5pPr lvl="4">
              <a:lnSpc>
                <a:spcPts val="1200"/>
              </a:lnSpc>
              <a:buFont typeface="Arial"/>
              <a:buChar char="»"/>
              <a:defRPr dirty="0" i="1" lang="en-US" sz="1050">
                <a:solidFill>
                  <a:schemeClr val="tx2">
                    <a:lumMod val="50000"/>
                    <a:lumOff val="50000"/>
                  </a:schemeClr>
                </a:solidFill>
              </a:defRPr>
            </a:lvl5pPr>
          </a:lstStyle>
          <a:p>
            <a:pPr lvl="0"/>
            <a:r>
              <a:rPr dirty="0" lang="en-US"/>
              <a:t>Click to edit Master text styles</a:t>
            </a:r>
            <a:endParaRPr dirty="0" lang="en-US"/>
          </a:p>
        </p:txBody>
      </p:sp>
      <p:sp>
        <p:nvSpPr>
          <p:cNvPr id="12" name="Slide Number Placeholder 4">
            <a:extLst>
              <a:ext uri="{BF2353A6-E01B-4EB3-9845-0230A92A424B}">
                <a16:creationId xmlns:a16="http://schemas.microsoft.com/office/drawing/2010/main" id="{73517D5A-62C9-45A3-8352-981F528060C1}"/>
              </a:ext>
            </a:extLst>
          </p:cNvPr>
          <p:cNvSpPr>
            <a:spLocks noGrp="true"/>
          </p:cNvSpPr>
          <p:nvPr>
            <p:ph idx="12" sz="quarter" type="sldNum"/>
          </p:nvPr>
        </p:nvSpPr>
        <p:spPr/>
        <p:txBody>
          <a:bodyPr rtlCol="0"/>
          <a:lstStyle/>
          <a:p>
            <a:pPr/>
            <a:r>
              <a:rPr dirty="0" lang="en-US"/>
              <a:t>&lt;#&gt;</a:t>
            </a:r>
            <a:endParaRPr dirty="0" lang="en-US"/>
          </a:p>
        </p:txBody>
      </p:sp>
      <p:sp>
        <p:nvSpPr>
          <p:cNvPr id="13" name="Footer Placeholder 3">
            <a:extLst>
              <a:ext uri="{EABEEC25-B2C1-4DAC-A3EA-28ED91AB6C6A}">
                <a16:creationId xmlns:a16="http://schemas.microsoft.com/office/drawing/2010/main" id="{3F2E18CC-9835-46CB-AB32-F75457EEB81D}"/>
              </a:ext>
            </a:extLst>
          </p:cNvPr>
          <p:cNvSpPr>
            <a:spLocks noGrp="true"/>
          </p:cNvSpPr>
          <p:nvPr>
            <p:ph idx="11" sz="quarter" type="ftr"/>
          </p:nvPr>
        </p:nvSpPr>
        <p:spPr/>
        <p:txBody>
          <a:bodyPr rtlCol="0"/>
          <a:lstStyle/>
          <a:p>
            <a:pPr/>
            <a:r>
              <a:rPr dirty="0" lang="en-US"/>
              <a:t>Footer</a:t>
            </a:r>
            <a:endParaRPr dirty="0" lang="en-US"/>
          </a:p>
        </p:txBody>
      </p:sp>
      <p:sp>
        <p:nvSpPr>
          <p:cNvPr id="14" name="Date Placeholder 1">
            <a:extLst>
              <a:ext uri="{C158763D-1E28-42EB-A1C2-6039A615C572}">
                <a16:creationId xmlns:a16="http://schemas.microsoft.com/office/drawing/2010/main" id="{5D78A1E2-1377-4B1A-A517-CA5A1D49C984}"/>
              </a:ext>
            </a:extLst>
          </p:cNvPr>
          <p:cNvSpPr>
            <a:spLocks noGrp="true"/>
          </p:cNvSpPr>
          <p:nvPr>
            <p:ph idx="10" sz="half" type="dt"/>
          </p:nvPr>
        </p:nvSpPr>
        <p:spPr/>
        <p:txBody>
          <a:bodyPr rtlCol="0"/>
          <a:lstStyle/>
          <a:p>
            <a:pPr/>
            <a:r>
              <a:rPr dirty="0" lang="en-US"/>
              <a:t>Date</a:t>
            </a:r>
            <a:endParaRPr dirty="0" lang="en-US"/>
          </a:p>
        </p:txBody>
      </p:sp>
    </p:spTree>
    <p:custDataLst>
      <p:tags r:id="rId2"/>
    </p:custDataLst>
    <p:extLst>
      <p:ext uri="{83AC6268-7B0A-4719-97C2-BB3FE12B11D8}">
        <p14:creationId xmlns:p14="http://schemas.microsoft.com/office/powerpoint/2010/main" val="1690442374734"/>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userDrawn="1">
  <p:cSld name="Title and Images">
    <p:spTree>
      <p:nvGrpSpPr>
        <p:cNvPr id="1" name=""/>
        <p:cNvGrpSpPr/>
        <p:nvPr/>
      </p:nvGrpSpPr>
      <p:grpSpPr>
        <a:xfrm>
          <a:off x="0" y="0"/>
          <a:ext cx="0" cy="0"/>
          <a:chOff x="0" y="0"/>
          <a:chExt cx="0" cy="0"/>
        </a:xfrm>
      </p:grpSpPr>
      <p:sp>
        <p:nvSpPr>
          <p:cNvPr id="2" name="Title 1">
            <a:extLst>
              <a:ext uri="{53134493-DC5B-4F3A-816B-1D928D16CED5}">
                <a16:creationId xmlns:a16="http://schemas.microsoft.com/office/drawing/2010/main" id="{65FB3455-7FCB-4950-B53A-C97386A17E61}"/>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3" name="Picture Placeholder 2">
            <a:extLst>
              <a:ext uri="{CF88ACBD-18C1-41D5-ACE7-893512C6CC40}">
                <a16:creationId xmlns:a16="http://schemas.microsoft.com/office/drawing/2010/main" id="{F0CFF794-D82E-43DD-8631-96650CC5C940}"/>
              </a:ext>
            </a:extLst>
          </p:cNvPr>
          <p:cNvSpPr>
            <a:spLocks noGrp="true"/>
          </p:cNvSpPr>
          <p:nvPr>
            <p:ph idx="1" type="pic"/>
          </p:nvPr>
        </p:nvSpPr>
        <p:spPr>
          <a:xfrm rot="0">
            <a:off x="304800" y="1733550"/>
            <a:ext cx="2095500" cy="2190750"/>
          </a:xfrm>
          <a:solidFill>
            <a:schemeClr val="bg1">
              <a:lumMod val="95000"/>
            </a:schemeClr>
          </a:solidFill>
          <a:ln w="38100">
            <a:noFill/>
            <a:miter lim="800000"/>
          </a:ln>
        </p:spPr>
        <p:txBody>
          <a:bodyPr rtlCol="0"/>
          <a:lstStyle/>
          <a:p>
            <a:pPr/>
            <a:r>
              <a:rPr dirty="0" lang="en-US"/>
              <a:t>Click icon to add picture</a:t>
            </a:r>
            <a:endParaRPr dirty="0" lang="en-US"/>
          </a:p>
        </p:txBody>
      </p:sp>
      <p:sp>
        <p:nvSpPr>
          <p:cNvPr id="4" name="Picture Placeholder 2">
            <a:extLst>
              <a:ext uri="{74733F49-5FF9-48DD-BC2A-B00B848DF32D}">
                <a16:creationId xmlns:a16="http://schemas.microsoft.com/office/drawing/2010/main" id="{3E57BB8D-8D90-4766-8EC1-C744C43134CC}"/>
              </a:ext>
            </a:extLst>
          </p:cNvPr>
          <p:cNvSpPr>
            <a:spLocks noGrp="true"/>
          </p:cNvSpPr>
          <p:nvPr>
            <p:ph idx="2" type="pic"/>
          </p:nvPr>
        </p:nvSpPr>
        <p:spPr>
          <a:xfrm rot="0">
            <a:off x="2470150" y="1733550"/>
            <a:ext cx="2095500" cy="2190750"/>
          </a:xfrm>
          <a:solidFill>
            <a:schemeClr val="bg1">
              <a:lumMod val="95000"/>
            </a:schemeClr>
          </a:solidFill>
          <a:ln w="38100">
            <a:noFill/>
            <a:miter lim="800000"/>
          </a:ln>
        </p:spPr>
        <p:txBody>
          <a:bodyPr rtlCol="0"/>
          <a:lstStyle/>
          <a:p>
            <a:pPr/>
            <a:r>
              <a:rPr dirty="0" lang="en-US"/>
              <a:t>Click icon to add picture</a:t>
            </a:r>
            <a:endParaRPr dirty="0" lang="en-US"/>
          </a:p>
        </p:txBody>
      </p:sp>
      <p:sp>
        <p:nvSpPr>
          <p:cNvPr id="5" name="Picture Placeholder 2">
            <a:extLst>
              <a:ext uri="{AAED78F9-63C0-4D14-92FA-D20872FB1320}">
                <a16:creationId xmlns:a16="http://schemas.microsoft.com/office/drawing/2010/main" id="{89081A3F-24C7-4AE3-AC07-0C327A49C7FE}"/>
              </a:ext>
            </a:extLst>
          </p:cNvPr>
          <p:cNvSpPr>
            <a:spLocks noGrp="true"/>
          </p:cNvSpPr>
          <p:nvPr>
            <p:ph idx="3" type="pic"/>
          </p:nvPr>
        </p:nvSpPr>
        <p:spPr>
          <a:xfrm rot="0">
            <a:off x="4635500" y="1733550"/>
            <a:ext cx="2095500" cy="2190750"/>
          </a:xfrm>
          <a:solidFill>
            <a:schemeClr val="bg1">
              <a:lumMod val="95000"/>
            </a:schemeClr>
          </a:solidFill>
          <a:ln w="38100">
            <a:noFill/>
            <a:miter lim="800000"/>
          </a:ln>
        </p:spPr>
        <p:txBody>
          <a:bodyPr rtlCol="0"/>
          <a:lstStyle/>
          <a:p>
            <a:pPr/>
            <a:r>
              <a:rPr dirty="0" lang="en-US"/>
              <a:t>Click icon to add picture</a:t>
            </a:r>
            <a:endParaRPr dirty="0" lang="en-US"/>
          </a:p>
        </p:txBody>
      </p:sp>
      <p:sp>
        <p:nvSpPr>
          <p:cNvPr id="6" name="Picture Placeholder 2">
            <a:extLst>
              <a:ext uri="{277F71FE-1DEA-484E-9A8E-EA89736DA22A}">
                <a16:creationId xmlns:a16="http://schemas.microsoft.com/office/drawing/2010/main" id="{5B766FDD-4833-4B9C-A1BE-54DA98707ADE}"/>
              </a:ext>
            </a:extLst>
          </p:cNvPr>
          <p:cNvSpPr>
            <a:spLocks noGrp="true"/>
          </p:cNvSpPr>
          <p:nvPr>
            <p:ph idx="4" type="pic"/>
          </p:nvPr>
        </p:nvSpPr>
        <p:spPr>
          <a:xfrm rot="0">
            <a:off x="6800850" y="1733550"/>
            <a:ext cx="2095500" cy="2190750"/>
          </a:xfrm>
          <a:solidFill>
            <a:schemeClr val="bg1">
              <a:lumMod val="95000"/>
            </a:schemeClr>
          </a:solidFill>
          <a:ln w="38100">
            <a:noFill/>
            <a:miter lim="800000"/>
          </a:ln>
        </p:spPr>
        <p:txBody>
          <a:bodyPr rtlCol="0"/>
          <a:lstStyle/>
          <a:p>
            <a:pPr/>
            <a:r>
              <a:rPr dirty="0" lang="en-US"/>
              <a:t>Click icon to add picture</a:t>
            </a:r>
            <a:endParaRPr dirty="0" lang="en-US"/>
          </a:p>
        </p:txBody>
      </p:sp>
      <p:sp>
        <p:nvSpPr>
          <p:cNvPr id="7" name="Slide Number Placeholder 4">
            <a:extLst>
              <a:ext uri="{28B93627-7ECB-4F8C-8871-148DD4D996FE}">
                <a16:creationId xmlns:a16="http://schemas.microsoft.com/office/drawing/2010/main" id="{B54C46F2-9BEF-4E94-97BE-E1E6DFD226F7}"/>
              </a:ext>
            </a:extLst>
          </p:cNvPr>
          <p:cNvSpPr>
            <a:spLocks noGrp="true"/>
          </p:cNvSpPr>
          <p:nvPr>
            <p:ph idx="12" sz="quarter" type="sldNum"/>
          </p:nvPr>
        </p:nvSpPr>
        <p:spPr/>
        <p:txBody>
          <a:bodyPr rtlCol="0"/>
          <a:lstStyle/>
          <a:p>
            <a:pPr/>
            <a:r>
              <a:rPr dirty="0" lang="en-US"/>
              <a:t>&lt;#&gt;</a:t>
            </a:r>
            <a:endParaRPr dirty="0" lang="en-US"/>
          </a:p>
        </p:txBody>
      </p:sp>
      <p:sp>
        <p:nvSpPr>
          <p:cNvPr id="8" name="Footer Placeholder 3">
            <a:extLst>
              <a:ext uri="{B3AC69BB-1C46-432D-B938-F01E42C26475}">
                <a16:creationId xmlns:a16="http://schemas.microsoft.com/office/drawing/2010/main" id="{00268913-6459-4D70-9D5C-314E05413487}"/>
              </a:ext>
            </a:extLst>
          </p:cNvPr>
          <p:cNvSpPr>
            <a:spLocks noGrp="true"/>
          </p:cNvSpPr>
          <p:nvPr>
            <p:ph idx="11" sz="quarter" type="ftr"/>
          </p:nvPr>
        </p:nvSpPr>
        <p:spPr/>
        <p:txBody>
          <a:bodyPr rtlCol="0"/>
          <a:lstStyle/>
          <a:p>
            <a:pPr/>
            <a:r>
              <a:rPr dirty="0" lang="en-US"/>
              <a:t>Footer</a:t>
            </a:r>
            <a:endParaRPr dirty="0" lang="en-US"/>
          </a:p>
        </p:txBody>
      </p:sp>
      <p:sp>
        <p:nvSpPr>
          <p:cNvPr id="9" name="Date Placeholder 1">
            <a:extLst>
              <a:ext uri="{4526D18F-0A2D-4AE4-A74F-B5E8757DC802}">
                <a16:creationId xmlns:a16="http://schemas.microsoft.com/office/drawing/2010/main" id="{1331E338-F122-4870-B570-8D5F516EDBFC}"/>
              </a:ext>
            </a:extLst>
          </p:cNvPr>
          <p:cNvSpPr>
            <a:spLocks noGrp="true"/>
          </p:cNvSpPr>
          <p:nvPr>
            <p:ph idx="10" sz="half" type="dt"/>
          </p:nvPr>
        </p:nvSpPr>
        <p:spPr/>
        <p:txBody>
          <a:bodyPr rtlCol="0"/>
          <a:lstStyle/>
          <a:p>
            <a:pPr/>
            <a:r>
              <a:rPr dirty="0" lang="en-US"/>
              <a:t>Date</a:t>
            </a:r>
            <a:endParaRPr dirty="0" lang="en-US"/>
          </a:p>
        </p:txBody>
      </p:sp>
    </p:spTree>
    <p:custDataLst>
      <p:tags r:id="rId2"/>
    </p:custDataLst>
    <p:extLst>
      <p:ext uri="{2536E238-48F0-4A9D-9202-4F921DDE983C}">
        <p14:creationId xmlns:p14="http://schemas.microsoft.com/office/powerpoint/2010/main" val="1690442374737"/>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7">
            <a:extLst>
              <a:ext uri="{AEB09300-2878-44B5-A12E-B40E3A31BDEC}">
                <a16:creationId xmlns:a16="http://schemas.microsoft.com/office/drawing/2010/main" id="{83FB5E16-7DCE-455F-9DC5-D3DB8FC4ECA7}"/>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3" name="Content Placeholder 2">
            <a:extLst>
              <a:ext uri="{0815C23D-6881-495C-84B6-F18E12713867}">
                <a16:creationId xmlns:a16="http://schemas.microsoft.com/office/drawing/2010/main" id="{6E759979-C982-4889-9A9C-CA34495AD236}"/>
              </a:ext>
            </a:extLst>
          </p:cNvPr>
          <p:cNvSpPr>
            <a:spLocks noGrp="true"/>
          </p:cNvSpPr>
          <p:nvPr>
            <p:ph idx="1"/>
          </p:nvPr>
        </p:nvSpPr>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Slide Number Placeholder 4">
            <a:extLst>
              <a:ext uri="{875C8799-0078-490B-A7A3-A03D663C2028}">
                <a16:creationId xmlns:a16="http://schemas.microsoft.com/office/drawing/2010/main" id="{6155E184-45BD-4639-8DF0-65380CD5C80F}"/>
              </a:ext>
            </a:extLst>
          </p:cNvPr>
          <p:cNvSpPr>
            <a:spLocks noGrp="true"/>
          </p:cNvSpPr>
          <p:nvPr>
            <p:ph idx="12" sz="quarter" type="sldNum"/>
          </p:nvPr>
        </p:nvSpPr>
        <p:spPr/>
        <p:txBody>
          <a:bodyPr rtlCol="0"/>
          <a:lstStyle/>
          <a:p>
            <a:pPr/>
            <a:r>
              <a:rPr dirty="0" lang="en-US"/>
              <a:t>&lt;#&gt;</a:t>
            </a:r>
            <a:endParaRPr dirty="0" lang="en-US"/>
          </a:p>
        </p:txBody>
      </p:sp>
      <p:sp>
        <p:nvSpPr>
          <p:cNvPr id="5" name="Footer Placeholder 3">
            <a:extLst>
              <a:ext uri="{285316EF-2B12-4C72-96F1-E435018CF8CF}">
                <a16:creationId xmlns:a16="http://schemas.microsoft.com/office/drawing/2010/main" id="{0089AB10-CAB9-407F-B2EA-E0693548D2D5}"/>
              </a:ext>
            </a:extLst>
          </p:cNvPr>
          <p:cNvSpPr>
            <a:spLocks noGrp="true"/>
          </p:cNvSpPr>
          <p:nvPr>
            <p:ph idx="11" sz="quarter" type="ftr"/>
          </p:nvPr>
        </p:nvSpPr>
        <p:spPr/>
        <p:txBody>
          <a:bodyPr rtlCol="0"/>
          <a:lstStyle/>
          <a:p>
            <a:pPr/>
            <a:r>
              <a:rPr dirty="0" lang="en-US"/>
              <a:t>Footer</a:t>
            </a:r>
            <a:endParaRPr dirty="0" lang="en-US"/>
          </a:p>
        </p:txBody>
      </p:sp>
      <p:sp>
        <p:nvSpPr>
          <p:cNvPr id="6" name="Date Placeholder 1">
            <a:extLst>
              <a:ext uri="{B995A9F0-5EE0-42DB-9C3D-4EEF6DCF78DD}">
                <a16:creationId xmlns:a16="http://schemas.microsoft.com/office/drawing/2010/main" id="{4F648254-9919-4A54-A08A-099942F7BA34}"/>
              </a:ext>
            </a:extLst>
          </p:cNvPr>
          <p:cNvSpPr>
            <a:spLocks noGrp="true"/>
          </p:cNvSpPr>
          <p:nvPr>
            <p:ph idx="10" sz="half" type="dt"/>
          </p:nvPr>
        </p:nvSpPr>
        <p:spPr/>
        <p:txBody>
          <a:bodyPr rtlCol="0"/>
          <a:lstStyle/>
          <a:p>
            <a:pPr/>
            <a:r>
              <a:rPr dirty="0" lang="en-US"/>
              <a:t>Date</a:t>
            </a:r>
            <a:endParaRPr dirty="0" lang="en-US"/>
          </a:p>
        </p:txBody>
      </p:sp>
    </p:spTree>
    <p:extLst>
      <p:ext uri="{8347379B-0BE5-439E-98BF-071C5B6F6861}">
        <p14:creationId xmlns:p14="http://schemas.microsoft.com/office/powerpoint/2010/main" val="1690442374716"/>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secHead">
  <p:cSld name="Section Header">
    <p:spTree>
      <p:nvGrpSpPr>
        <p:cNvPr id="1" name=""/>
        <p:cNvGrpSpPr/>
        <p:nvPr/>
      </p:nvGrpSpPr>
      <p:grpSpPr>
        <a:xfrm>
          <a:off x="0" y="0"/>
          <a:ext cx="0" cy="0"/>
          <a:chOff x="0" y="0"/>
          <a:chExt cx="0" cy="0"/>
        </a:xfrm>
      </p:grpSpPr>
      <p:sp>
        <p:nvSpPr>
          <p:cNvPr id="2" name="Text Placeholder 2">
            <a:extLst>
              <a:ext uri="{03E78574-DD51-47BB-8D2F-8E6160CB4138}">
                <a16:creationId xmlns:a16="http://schemas.microsoft.com/office/drawing/2010/main" id="{6A3C4670-3C93-4DAB-B16E-A9F3759CDEE9}"/>
              </a:ext>
            </a:extLst>
          </p:cNvPr>
          <p:cNvSpPr>
            <a:spLocks noGrp="true"/>
          </p:cNvSpPr>
          <p:nvPr>
            <p:ph type="body"/>
          </p:nvPr>
        </p:nvSpPr>
        <p:spPr>
          <a:xfrm rot="0">
            <a:off x="762000" y="2192059"/>
            <a:ext cx="7620000" cy="511812"/>
          </a:xfrm>
          <a:prstGeom prst="rect">
            <a:avLst/>
          </a:prstGeom>
        </p:spPr>
        <p:txBody>
          <a:bodyPr anchor="b" rtlCol="0" vert="horz">
            <a:normAutofit/>
          </a:bodyPr>
          <a:lstStyle>
            <a:lvl1pPr indent="0" lvl="0" marL="0">
              <a:lnSpc>
                <a:spcPct val="100000"/>
              </a:lnSpc>
              <a:buNone/>
              <a:defRPr b="0" dirty="0" i="0" lang="en-US" sz="1400">
                <a:solidFill>
                  <a:schemeClr val="accent1"/>
                </a:solidFill>
                <a:latin typeface="+mn-lt"/>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hidden="false" id="3" name="Title 1">
            <a:extLst>
              <a:ext uri="{D6EB6AD4-7064-4D8B-A5A4-192A72B9CF5D}">
                <a16:creationId xmlns:a16="http://schemas.microsoft.com/office/drawing/2010/main" id="{0C6631FF-1576-46D9-984A-71E48241D479}"/>
              </a:ext>
            </a:extLst>
          </p:cNvPr>
          <p:cNvSpPr>
            <a:spLocks noGrp="true"/>
          </p:cNvSpPr>
          <p:nvPr>
            <p:ph idx="1" type="title"/>
          </p:nvPr>
        </p:nvSpPr>
        <p:spPr>
          <a:xfrm rot="0">
            <a:off x="762000" y="2735662"/>
            <a:ext cx="7620000" cy="882263"/>
          </a:xfrm>
          <a:prstGeom prst="rect">
            <a:avLst/>
          </a:prstGeom>
        </p:spPr>
        <p:txBody>
          <a:bodyPr anchor="t" rtlCol="0" vert="horz"/>
          <a:lstStyle>
            <a:lvl1pPr lvl="0">
              <a:defRPr dirty="0" lang="en-US" sz="4000"/>
            </a:lvl1pPr>
          </a:lstStyle>
          <a:p>
            <a:pPr/>
            <a:r>
              <a:rPr dirty="0" lang="en-US"/>
              <a:t>Click to edit Master title style</a:t>
            </a:r>
            <a:endParaRPr dirty="0" lang="en-US"/>
          </a:p>
        </p:txBody>
      </p:sp>
      <p:sp>
        <p:nvSpPr>
          <p:cNvPr id="4" name="Slide Number Placeholder 5">
            <a:extLst>
              <a:ext uri="{CAF68E4A-944E-4E1C-BAC5-6D9D3E54B69B}">
                <a16:creationId xmlns:a16="http://schemas.microsoft.com/office/drawing/2010/main" id="{BDDC3D6A-D77B-4AFA-9D5C-41864364798C}"/>
              </a:ext>
            </a:extLst>
          </p:cNvPr>
          <p:cNvSpPr>
            <a:spLocks noGrp="true"/>
          </p:cNvSpPr>
          <p:nvPr>
            <p:ph idx="12" sz="quarter" type="sldNum"/>
          </p:nvPr>
        </p:nvSpPr>
        <p:spPr/>
        <p:txBody>
          <a:bodyPr rtlCol="0"/>
          <a:lstStyle>
            <a:lvl1pPr lvl="0"/>
          </a:lstStyle>
          <a:p>
            <a:pPr/>
            <a:r>
              <a:rPr dirty="0" lang="en-US"/>
              <a:t>&lt;#&gt;</a:t>
            </a:r>
            <a:endParaRPr dirty="0" lang="en-US"/>
          </a:p>
        </p:txBody>
      </p:sp>
      <p:sp>
        <p:nvSpPr>
          <p:cNvPr id="5" name="Footer Placeholder 4">
            <a:extLst>
              <a:ext uri="{64A839A3-6BD7-453F-9A7A-FA63177E359E}">
                <a16:creationId xmlns:a16="http://schemas.microsoft.com/office/drawing/2010/main" id="{27DA0DF4-C54C-4D2C-B581-F06617457170}"/>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6" name="Date Placeholder 3">
            <a:extLst>
              <a:ext uri="{5D33761B-9ED7-4957-90E9-5CE9D639B537}">
                <a16:creationId xmlns:a16="http://schemas.microsoft.com/office/drawing/2010/main" id="{75323176-14A6-4EF0-BD98-8FDE46A4D8C9}"/>
              </a:ext>
            </a:extLst>
          </p:cNvPr>
          <p:cNvSpPr>
            <a:spLocks noGrp="true"/>
          </p:cNvSpPr>
          <p:nvPr>
            <p:ph idx="10" sz="half" type="dt"/>
          </p:nvPr>
        </p:nvSpPr>
        <p:spPr/>
        <p:txBody>
          <a:bodyPr rtlCol="0"/>
          <a:lstStyle>
            <a:lvl1pPr lvl="0"/>
          </a:lstStyle>
          <a:p>
            <a:pPr/>
            <a:r>
              <a:rPr dirty="0" lang="en-US"/>
              <a:t>Date</a:t>
            </a:r>
            <a:endParaRPr dirty="0" lang="en-US"/>
          </a:p>
        </p:txBody>
      </p:sp>
    </p:spTree>
    <p:extLst>
      <p:ext uri="{1F06F43E-725E-4929-BD7A-8A1D050F66A9}">
        <p14:creationId xmlns:p14="http://schemas.microsoft.com/office/powerpoint/2010/main" val="1690442374718"/>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a:extLst>
              <a:ext uri="{3EA80EF0-9801-41F9-921C-1CFD9DF6B599}">
                <a16:creationId xmlns:a16="http://schemas.microsoft.com/office/drawing/2010/main" id="{F648FCDA-32E4-4D3F-B21B-FEE9C9BBAE89}"/>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3" name="Content Placeholder 2">
            <a:extLst>
              <a:ext uri="{BEEA22DA-520C-4F01-965B-71986D5E6F55}">
                <a16:creationId xmlns:a16="http://schemas.microsoft.com/office/drawing/2010/main" id="{1D20723F-7141-4624-9FA6-9F5CBC677F28}"/>
              </a:ext>
            </a:extLst>
          </p:cNvPr>
          <p:cNvSpPr>
            <a:spLocks noGrp="true"/>
          </p:cNvSpPr>
          <p:nvPr>
            <p:ph idx="1"/>
          </p:nvPr>
        </p:nvSpPr>
        <p:spPr>
          <a:xfrm rot="0">
            <a:off x="762000" y="1403352"/>
            <a:ext cx="3619500" cy="3069050"/>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2">
            <a:extLst>
              <a:ext uri="{0F9BF369-62C3-446D-A5E1-8ADC8E5F687A}">
                <a16:creationId xmlns:a16="http://schemas.microsoft.com/office/drawing/2010/main" id="{BADF0280-BCA4-4330-BE6B-DF67BB6C92A9}"/>
              </a:ext>
            </a:extLst>
          </p:cNvPr>
          <p:cNvSpPr>
            <a:spLocks noGrp="true"/>
          </p:cNvSpPr>
          <p:nvPr>
            <p:ph idx="2"/>
          </p:nvPr>
        </p:nvSpPr>
        <p:spPr>
          <a:xfrm rot="0">
            <a:off x="4752975" y="1403352"/>
            <a:ext cx="3619500" cy="3069050"/>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Slide Number Placeholder 6">
            <a:extLst>
              <a:ext uri="{FFED34A0-60A9-475A-89C7-BA531B27E813}">
                <a16:creationId xmlns:a16="http://schemas.microsoft.com/office/drawing/2010/main" id="{BD783AB9-B9FE-411C-BCA6-14EC78375628}"/>
              </a:ext>
            </a:extLst>
          </p:cNvPr>
          <p:cNvSpPr>
            <a:spLocks noGrp="true"/>
          </p:cNvSpPr>
          <p:nvPr>
            <p:ph idx="12" sz="quarter" type="sldNum"/>
          </p:nvPr>
        </p:nvSpPr>
        <p:spPr/>
        <p:txBody>
          <a:bodyPr rtlCol="0"/>
          <a:lstStyle/>
          <a:p>
            <a:pPr/>
            <a:r>
              <a:rPr dirty="0" lang="en-US"/>
              <a:t>&lt;#&gt;</a:t>
            </a:r>
            <a:endParaRPr dirty="0" lang="en-US"/>
          </a:p>
        </p:txBody>
      </p:sp>
      <p:sp>
        <p:nvSpPr>
          <p:cNvPr id="6" name="Footer Placeholder 5">
            <a:extLst>
              <a:ext uri="{52EEC32D-0047-493A-89CC-84AFB9A80C35}">
                <a16:creationId xmlns:a16="http://schemas.microsoft.com/office/drawing/2010/main" id="{B6ED7C65-D52C-46F9-A577-6DFC6184B535}"/>
              </a:ext>
            </a:extLst>
          </p:cNvPr>
          <p:cNvSpPr>
            <a:spLocks noGrp="true"/>
          </p:cNvSpPr>
          <p:nvPr>
            <p:ph idx="11" sz="quarter" type="ftr"/>
          </p:nvPr>
        </p:nvSpPr>
        <p:spPr/>
        <p:txBody>
          <a:bodyPr rtlCol="0"/>
          <a:lstStyle/>
          <a:p>
            <a:pPr/>
            <a:r>
              <a:rPr dirty="0" lang="en-US"/>
              <a:t>Footer</a:t>
            </a:r>
            <a:endParaRPr dirty="0" lang="en-US"/>
          </a:p>
        </p:txBody>
      </p:sp>
      <p:sp>
        <p:nvSpPr>
          <p:cNvPr id="7" name="Date Placeholder 4">
            <a:extLst>
              <a:ext uri="{35DD00BF-8AAA-4157-B884-D3265EBC6F01}">
                <a16:creationId xmlns:a16="http://schemas.microsoft.com/office/drawing/2010/main" id="{6EDCAFD4-1C6B-4BF6-A517-9A0527793B94}"/>
              </a:ext>
            </a:extLst>
          </p:cNvPr>
          <p:cNvSpPr>
            <a:spLocks noGrp="true"/>
          </p:cNvSpPr>
          <p:nvPr>
            <p:ph idx="10" sz="half" type="dt"/>
          </p:nvPr>
        </p:nvSpPr>
        <p:spPr/>
        <p:txBody>
          <a:bodyPr rtlCol="0"/>
          <a:lstStyle/>
          <a:p>
            <a:pPr/>
            <a:r>
              <a:rPr dirty="0" lang="en-US"/>
              <a:t>Date</a:t>
            </a:r>
            <a:endParaRPr dirty="0" lang="en-US"/>
          </a:p>
        </p:txBody>
      </p:sp>
    </p:spTree>
    <p:extLst>
      <p:ext uri="{BA544286-789D-43A5-833F-48529CCF8EBB}">
        <p14:creationId xmlns:p14="http://schemas.microsoft.com/office/powerpoint/2010/main" val="1690442374721"/>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ext Placeholder 2">
            <a:extLst>
              <a:ext uri="{084EBDA7-0D05-40DE-8271-708D6215530A}">
                <a16:creationId xmlns:a16="http://schemas.microsoft.com/office/drawing/2010/main" id="{0277E4D2-18FF-428A-ACA6-AF6D48DE65FB}"/>
              </a:ext>
            </a:extLst>
          </p:cNvPr>
          <p:cNvSpPr>
            <a:spLocks noGrp="true"/>
          </p:cNvSpPr>
          <p:nvPr>
            <p:ph type="body"/>
          </p:nvPr>
        </p:nvSpPr>
        <p:spPr>
          <a:xfrm rot="0">
            <a:off x="762000" y="1400175"/>
            <a:ext cx="3619500" cy="540644"/>
          </a:xfrm>
          <a:prstGeom prst="rect">
            <a:avLst/>
          </a:prstGeom>
        </p:spPr>
        <p:txBody>
          <a:bodyPr anchor="ctr" rtlCol="0" vert="horz">
            <a:normAutofit fontScale="100000" lnSpcReduction="0"/>
          </a:bodyPr>
          <a:lstStyle>
            <a:lvl1pPr indent="0" lvl="0" marL="0">
              <a:buNone/>
              <a:defRPr b="0" cap="none" dirty="0" i="0" lang="en-US" sz="1600">
                <a:solidFill>
                  <a:schemeClr val="accent1"/>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3" name="Text Placeholder 4">
            <a:extLst>
              <a:ext uri="{4C6A55A0-0A7D-4A19-ACE2-0CFD8189189E}">
                <a16:creationId xmlns:a16="http://schemas.microsoft.com/office/drawing/2010/main" id="{F3D88668-3D8F-4DEF-9E83-11C9502545B2}"/>
              </a:ext>
            </a:extLst>
          </p:cNvPr>
          <p:cNvSpPr>
            <a:spLocks noGrp="true"/>
          </p:cNvSpPr>
          <p:nvPr>
            <p:ph idx="1" type="body"/>
          </p:nvPr>
        </p:nvSpPr>
        <p:spPr>
          <a:xfrm rot="0">
            <a:off x="4754717" y="1400175"/>
            <a:ext cx="3619500" cy="540644"/>
          </a:xfrm>
          <a:prstGeom prst="rect">
            <a:avLst/>
          </a:prstGeom>
        </p:spPr>
        <p:txBody>
          <a:bodyPr anchor="ctr" rtlCol="0" vert="horz">
            <a:normAutofit fontScale="100000" lnSpcReduction="0"/>
          </a:bodyPr>
          <a:lstStyle>
            <a:lvl1pPr indent="0" lvl="0" marL="0">
              <a:buNone/>
              <a:defRPr b="0" cap="none" dirty="0" i="0" lang="en-US" sz="1600">
                <a:solidFill>
                  <a:schemeClr val="accent1"/>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Content Placeholder 2">
            <a:extLst>
              <a:ext uri="{97F38E17-5AFB-4745-8A68-4B6E5B532128}">
                <a16:creationId xmlns:a16="http://schemas.microsoft.com/office/drawing/2010/main" id="{4F98BD68-62ED-4916-A515-780126136F1D}"/>
              </a:ext>
            </a:extLst>
          </p:cNvPr>
          <p:cNvSpPr>
            <a:spLocks noGrp="true"/>
          </p:cNvSpPr>
          <p:nvPr>
            <p:ph idx="2"/>
          </p:nvPr>
        </p:nvSpPr>
        <p:spPr>
          <a:xfrm rot="0">
            <a:off x="762000" y="1961537"/>
            <a:ext cx="3619500" cy="2510865"/>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itle 1">
            <a:extLst>
              <a:ext uri="{252CD1D5-1C58-4F94-9D54-14AEEA876520}">
                <a16:creationId xmlns:a16="http://schemas.microsoft.com/office/drawing/2010/main" id="{E9218BF2-0ABE-4F97-A285-7EBBD9CAD2A7}"/>
              </a:ext>
            </a:extLst>
          </p:cNvPr>
          <p:cNvSpPr>
            <a:spLocks noGrp="true"/>
          </p:cNvSpPr>
          <p:nvPr>
            <p:ph idx="3" type="title"/>
          </p:nvPr>
        </p:nvSpPr>
        <p:spPr/>
        <p:txBody>
          <a:bodyPr rtlCol="0"/>
          <a:lstStyle>
            <a:lvl1pPr lvl="0"/>
          </a:lstStyle>
          <a:p>
            <a:pPr/>
            <a:r>
              <a:rPr dirty="0" lang="en-US"/>
              <a:t>Click to edit Master title style</a:t>
            </a:r>
            <a:endParaRPr dirty="0" lang="en-US"/>
          </a:p>
        </p:txBody>
      </p:sp>
      <p:sp>
        <p:nvSpPr>
          <p:cNvPr id="6" name="Content Placeholder 2">
            <a:extLst>
              <a:ext uri="{EC6F23F5-B008-427D-BE5C-BF9E79E54098}">
                <a16:creationId xmlns:a16="http://schemas.microsoft.com/office/drawing/2010/main" id="{874A9F7E-B635-4BA7-8B6F-5192C213EBEF}"/>
              </a:ext>
            </a:extLst>
          </p:cNvPr>
          <p:cNvSpPr>
            <a:spLocks noGrp="true"/>
          </p:cNvSpPr>
          <p:nvPr>
            <p:ph idx="4"/>
          </p:nvPr>
        </p:nvSpPr>
        <p:spPr>
          <a:xfrm rot="0">
            <a:off x="4751443" y="1961537"/>
            <a:ext cx="3619500" cy="2510865"/>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Date Placeholder 4">
            <a:extLst>
              <a:ext uri="{8391AADA-8BA8-4E04-A861-1AC80E76260A}">
                <a16:creationId xmlns:a16="http://schemas.microsoft.com/office/drawing/2010/main" id="{E4913FF7-9677-4A4B-BD92-D1DBD41DD4F6}"/>
              </a:ext>
            </a:extLst>
          </p:cNvPr>
          <p:cNvSpPr>
            <a:spLocks noGrp="true"/>
          </p:cNvSpPr>
          <p:nvPr>
            <p:ph idx="10" sz="half" type="dt"/>
          </p:nvPr>
        </p:nvSpPr>
        <p:spPr/>
        <p:txBody>
          <a:bodyPr rtlCol="0"/>
          <a:lstStyle/>
          <a:p>
            <a:pPr/>
            <a:r>
              <a:rPr dirty="0" lang="en-US"/>
              <a:t>Date</a:t>
            </a:r>
            <a:endParaRPr dirty="0" lang="en-US"/>
          </a:p>
        </p:txBody>
      </p:sp>
      <p:sp>
        <p:nvSpPr>
          <p:cNvPr id="8" name="Footer Placeholder 5">
            <a:extLst>
              <a:ext uri="{1584FC76-F597-4D74-8C3F-6164F47148C2}">
                <a16:creationId xmlns:a16="http://schemas.microsoft.com/office/drawing/2010/main" id="{947460AC-855A-44CB-90F2-CD8A0CDEDBBD}"/>
              </a:ext>
            </a:extLst>
          </p:cNvPr>
          <p:cNvSpPr>
            <a:spLocks noGrp="true"/>
          </p:cNvSpPr>
          <p:nvPr>
            <p:ph idx="11" sz="quarter" type="ftr"/>
          </p:nvPr>
        </p:nvSpPr>
        <p:spPr/>
        <p:txBody>
          <a:bodyPr rtlCol="0"/>
          <a:lstStyle/>
          <a:p>
            <a:pPr/>
            <a:r>
              <a:rPr dirty="0" lang="en-US"/>
              <a:t>Footer</a:t>
            </a:r>
            <a:endParaRPr dirty="0" lang="en-US"/>
          </a:p>
        </p:txBody>
      </p:sp>
      <p:sp>
        <p:nvSpPr>
          <p:cNvPr id="9" name="Slide Number Placeholder 6">
            <a:extLst>
              <a:ext uri="{C2CD9F42-7175-4AF0-A15C-273FA05CB947}">
                <a16:creationId xmlns:a16="http://schemas.microsoft.com/office/drawing/2010/main" id="{44DDD389-F5ED-4FD6-9D9E-11FFF4089618}"/>
              </a:ext>
            </a:extLst>
          </p:cNvPr>
          <p:cNvSpPr>
            <a:spLocks noGrp="true"/>
          </p:cNvSpPr>
          <p:nvPr>
            <p:ph idx="12" sz="quarter" type="sldNum"/>
          </p:nvPr>
        </p:nvSpPr>
        <p:spPr/>
        <p:txBody>
          <a:bodyPr rtlCol="0"/>
          <a:lstStyle/>
          <a:p>
            <a:pPr/>
            <a:r>
              <a:rPr dirty="0" lang="en-US"/>
              <a:t>&lt;#&gt;</a:t>
            </a:r>
            <a:endParaRPr dirty="0" lang="en-US"/>
          </a:p>
        </p:txBody>
      </p:sp>
    </p:spTree>
    <p:extLst>
      <p:ext uri="{88A8E325-A9B4-4C4C-A191-59C60BF1B3EB}">
        <p14:creationId xmlns:p14="http://schemas.microsoft.com/office/powerpoint/2010/main" val="1690442374723"/>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1">
            <a:extLst>
              <a:ext uri="{0778F1F0-FD20-4F88-9A1C-02390136C935}">
                <a16:creationId xmlns:a16="http://schemas.microsoft.com/office/drawing/2010/main" id="{06A00823-FBAF-4CA6-A3B3-056EB262E51E}"/>
              </a:ext>
            </a:extLst>
          </p:cNvPr>
          <p:cNvSpPr>
            <a:spLocks noGrp="true"/>
          </p:cNvSpPr>
          <p:nvPr>
            <p:ph type="title"/>
          </p:nvPr>
        </p:nvSpPr>
        <p:spPr>
          <a:xfrm rot="0">
            <a:off x="762000" y="1914525"/>
            <a:ext cx="7620000" cy="857250"/>
          </a:xfrm>
        </p:spPr>
        <p:txBody>
          <a:bodyPr anchor="ctr" rtlCol="0" vert="horz"/>
          <a:lstStyle>
            <a:lvl1pPr algn="ctr" lvl="0">
              <a:defRPr dirty="0" lang="en-US" sz="3600"/>
            </a:lvl1pPr>
          </a:lstStyle>
          <a:p>
            <a:pPr/>
            <a:r>
              <a:rPr dirty="0" lang="en-US"/>
              <a:t>Click to edit Master title style</a:t>
            </a:r>
            <a:endParaRPr dirty="0" lang="en-US"/>
          </a:p>
        </p:txBody>
      </p:sp>
      <p:sp>
        <p:nvSpPr>
          <p:cNvPr id="3" name="Slide Number Placeholder 3">
            <a:extLst>
              <a:ext uri="{5F83425A-5C92-44D9-A3CC-BE63F28A9E3B}">
                <a16:creationId xmlns:a16="http://schemas.microsoft.com/office/drawing/2010/main" id="{C4B9DC67-CDF1-49C7-8B71-540D173149BE}"/>
              </a:ext>
            </a:extLst>
          </p:cNvPr>
          <p:cNvSpPr>
            <a:spLocks noGrp="true"/>
          </p:cNvSpPr>
          <p:nvPr>
            <p:ph idx="12" sz="quarter" type="sldNum"/>
          </p:nvPr>
        </p:nvSpPr>
        <p:spPr/>
        <p:txBody>
          <a:bodyPr rtlCol="0"/>
          <a:lstStyle/>
          <a:p>
            <a:pPr/>
            <a:r>
              <a:rPr dirty="0" lang="en-US"/>
              <a:t>&lt;#&gt;</a:t>
            </a:r>
            <a:endParaRPr dirty="0" lang="en-US"/>
          </a:p>
        </p:txBody>
      </p:sp>
      <p:sp>
        <p:nvSpPr>
          <p:cNvPr id="4" name="Footer Placeholder 2">
            <a:extLst>
              <a:ext uri="{22D9FBC6-6403-4238-BDF1-D16A41BFEF4D}">
                <a16:creationId xmlns:a16="http://schemas.microsoft.com/office/drawing/2010/main" id="{875FFA17-88CA-44C8-AC82-D2993CC7B324}"/>
              </a:ext>
            </a:extLst>
          </p:cNvPr>
          <p:cNvSpPr>
            <a:spLocks noGrp="true"/>
          </p:cNvSpPr>
          <p:nvPr>
            <p:ph idx="11" sz="quarter" type="ftr"/>
          </p:nvPr>
        </p:nvSpPr>
        <p:spPr/>
        <p:txBody>
          <a:bodyPr rtlCol="0"/>
          <a:lstStyle/>
          <a:p>
            <a:pPr/>
            <a:r>
              <a:rPr dirty="0" lang="en-US"/>
              <a:t>Footer</a:t>
            </a:r>
            <a:endParaRPr dirty="0" lang="en-US"/>
          </a:p>
        </p:txBody>
      </p:sp>
      <p:sp>
        <p:nvSpPr>
          <p:cNvPr id="5" name="Date Placeholder 1">
            <a:extLst>
              <a:ext uri="{F9C70C76-76EE-4403-93E7-0FD4BA1ADEA5}">
                <a16:creationId xmlns:a16="http://schemas.microsoft.com/office/drawing/2010/main" id="{F12816C5-71AE-482C-9017-23ADD732ECF3}"/>
              </a:ext>
            </a:extLst>
          </p:cNvPr>
          <p:cNvSpPr>
            <a:spLocks noGrp="true"/>
          </p:cNvSpPr>
          <p:nvPr>
            <p:ph idx="10" sz="half" type="dt"/>
          </p:nvPr>
        </p:nvSpPr>
        <p:spPr/>
        <p:txBody>
          <a:bodyPr rtlCol="0"/>
          <a:lstStyle/>
          <a:p>
            <a:pPr/>
            <a:r>
              <a:rPr dirty="0" lang="en-US"/>
              <a:t>Date</a:t>
            </a:r>
            <a:endParaRPr dirty="0" lang="en-US"/>
          </a:p>
        </p:txBody>
      </p:sp>
    </p:spTree>
    <p:extLst>
      <p:ext uri="{EF73ADD3-9B79-4A71-8DAB-E17C7175FD5D}">
        <p14:creationId xmlns:p14="http://schemas.microsoft.com/office/powerpoint/2010/main" val="1690442374726"/>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blank">
  <p:cSld name="Blank">
    <p:spTree>
      <p:nvGrpSpPr>
        <p:cNvPr id="1" name=""/>
        <p:cNvGrpSpPr/>
        <p:nvPr/>
      </p:nvGrpSpPr>
      <p:grpSpPr>
        <a:xfrm>
          <a:off x="0" y="0"/>
          <a:ext cx="0" cy="0"/>
          <a:chOff x="0" y="0"/>
          <a:chExt cx="0" cy="0"/>
        </a:xfrm>
      </p:grpSpPr>
      <p:sp>
        <p:nvSpPr>
          <p:cNvPr id="2" name="Slide Number Placeholder 3">
            <a:extLst>
              <a:ext uri="{A4602FAD-4D59-44B6-9FBA-093C47192213}">
                <a16:creationId xmlns:a16="http://schemas.microsoft.com/office/drawing/2010/main" id="{4E103A05-13D9-450F-B0B0-AC3E4687E7E7}"/>
              </a:ext>
            </a:extLst>
          </p:cNvPr>
          <p:cNvSpPr>
            <a:spLocks noGrp="true"/>
          </p:cNvSpPr>
          <p:nvPr>
            <p:ph idx="12" sz="quarter" type="sldNum"/>
          </p:nvPr>
        </p:nvSpPr>
        <p:spPr/>
        <p:txBody>
          <a:bodyPr rtlCol="0"/>
          <a:lstStyle/>
          <a:p>
            <a:pPr/>
            <a:r>
              <a:rPr dirty="0" lang="en-US"/>
              <a:t>&lt;#&gt;</a:t>
            </a:r>
            <a:endParaRPr dirty="0" lang="en-US"/>
          </a:p>
        </p:txBody>
      </p:sp>
      <p:sp>
        <p:nvSpPr>
          <p:cNvPr id="3" name="Footer Placeholder 2">
            <a:extLst>
              <a:ext uri="{F0FC454A-09AD-4320-9856-A170F498EDEF}">
                <a16:creationId xmlns:a16="http://schemas.microsoft.com/office/drawing/2010/main" id="{75F209A7-B51A-412E-97E3-DF8B3FC9EECA}"/>
              </a:ext>
            </a:extLst>
          </p:cNvPr>
          <p:cNvSpPr>
            <a:spLocks noGrp="true"/>
          </p:cNvSpPr>
          <p:nvPr>
            <p:ph idx="11" sz="quarter" type="ftr"/>
          </p:nvPr>
        </p:nvSpPr>
        <p:spPr/>
        <p:txBody>
          <a:bodyPr rtlCol="0"/>
          <a:lstStyle/>
          <a:p>
            <a:pPr/>
            <a:r>
              <a:rPr dirty="0" lang="en-US"/>
              <a:t>Footer</a:t>
            </a:r>
            <a:endParaRPr dirty="0" lang="en-US"/>
          </a:p>
        </p:txBody>
      </p:sp>
      <p:sp>
        <p:nvSpPr>
          <p:cNvPr id="4" name="Date Placeholder 1">
            <a:extLst>
              <a:ext uri="{9658BAEE-0CD4-40B4-8BE0-8086839B5251}">
                <a16:creationId xmlns:a16="http://schemas.microsoft.com/office/drawing/2010/main" id="{0CA11BB7-C1CF-478B-AA01-2DBFBFCDA498}"/>
              </a:ext>
            </a:extLst>
          </p:cNvPr>
          <p:cNvSpPr>
            <a:spLocks noGrp="true"/>
          </p:cNvSpPr>
          <p:nvPr>
            <p:ph idx="10" sz="half" type="dt"/>
          </p:nvPr>
        </p:nvSpPr>
        <p:spPr/>
        <p:txBody>
          <a:bodyPr rtlCol="0"/>
          <a:lstStyle/>
          <a:p>
            <a:pPr/>
            <a:r>
              <a:rPr dirty="0" lang="en-US"/>
              <a:t>Date</a:t>
            </a:r>
            <a:endParaRPr dirty="0" lang="en-US"/>
          </a:p>
        </p:txBody>
      </p:sp>
    </p:spTree>
    <p:extLst>
      <p:ext uri="{AA45C81A-1039-4663-B9E4-A2A0210A870A}">
        <p14:creationId xmlns:p14="http://schemas.microsoft.com/office/powerpoint/2010/main" val="1690442374728"/>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objTx">
  <p:cSld name="Content with Caption">
    <p:spTree>
      <p:nvGrpSpPr>
        <p:cNvPr id="1" name=""/>
        <p:cNvGrpSpPr/>
        <p:nvPr/>
      </p:nvGrpSpPr>
      <p:grpSpPr>
        <a:xfrm>
          <a:off x="0" y="0"/>
          <a:ext cx="0" cy="0"/>
          <a:chOff x="0" y="0"/>
          <a:chExt cx="0" cy="0"/>
        </a:xfrm>
      </p:grpSpPr>
      <p:sp>
        <p:nvSpPr>
          <p:cNvPr id="2" name="Title 1">
            <a:extLst>
              <a:ext uri="{6C4C8E1C-4522-4AC3-9007-50A1CEB6F3D4}">
                <a16:creationId xmlns:a16="http://schemas.microsoft.com/office/drawing/2010/main" id="{54C433D1-0584-471F-A2CE-C50FB8863FE5}"/>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3" name="Text Placeholder 3">
            <a:extLst>
              <a:ext uri="{5CA71661-A88D-4A93-8C24-0B0D67F1BD22}">
                <a16:creationId xmlns:a16="http://schemas.microsoft.com/office/drawing/2010/main" id="{46F4C87D-0078-4E20-83C2-71E422E57C0B}"/>
              </a:ext>
            </a:extLst>
          </p:cNvPr>
          <p:cNvSpPr>
            <a:spLocks noGrp="true"/>
          </p:cNvSpPr>
          <p:nvPr>
            <p:ph idx="1" type="body"/>
          </p:nvPr>
        </p:nvSpPr>
        <p:spPr>
          <a:xfrm rot="0">
            <a:off x="762000" y="1455900"/>
            <a:ext cx="2822399" cy="2984400"/>
          </a:xfrm>
        </p:spPr>
        <p:txBody>
          <a:bodyPr anchor="t" bIns="45720" lIns="91440" rIns="91440" rtlCol="0" tIns="93600" vert="horz">
            <a:normAutofit/>
          </a:bodyPr>
          <a:lstStyle>
            <a:lvl1pPr indent="0" lvl="0" marL="0">
              <a:lnSpc>
                <a:spcPct val="100000"/>
              </a:lnSpc>
              <a:buNone/>
              <a:defRPr b="0" dirty="0" lang="en-US">
                <a:latin typeface="+mn-lt"/>
              </a:defRPr>
            </a:lvl1pPr>
          </a:lstStyle>
          <a:p>
            <a:pPr/>
            <a:r>
              <a:rPr dirty="0" lang="en-US"/>
              <a:t>Click to edit Master text styles</a:t>
            </a:r>
            <a:endParaRPr dirty="0" lang="en-US"/>
          </a:p>
        </p:txBody>
      </p:sp>
      <p:sp>
        <p:nvSpPr>
          <p:cNvPr id="4" name="Content Placeholder 2">
            <a:extLst>
              <a:ext uri="{4D80EB48-1821-4461-B251-E2F5ED078BA3}">
                <a16:creationId xmlns:a16="http://schemas.microsoft.com/office/drawing/2010/main" id="{44AFAF4F-B4F3-4816-B658-E61FCFAB797D}"/>
              </a:ext>
            </a:extLst>
          </p:cNvPr>
          <p:cNvSpPr>
            <a:spLocks noGrp="true"/>
          </p:cNvSpPr>
          <p:nvPr>
            <p:ph idx="2"/>
          </p:nvPr>
        </p:nvSpPr>
        <p:spPr>
          <a:xfrm rot="0">
            <a:off x="3776758" y="1447800"/>
            <a:ext cx="4605242" cy="3000375"/>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Slide Number Placeholder 3">
            <a:extLst>
              <a:ext uri="{F13500E7-ACE6-48E3-93D1-BF9896F4CD9B}">
                <a16:creationId xmlns:a16="http://schemas.microsoft.com/office/drawing/2010/main" id="{BA6D43B3-473E-4751-98FC-79D96CE5EFD2}"/>
              </a:ext>
            </a:extLst>
          </p:cNvPr>
          <p:cNvSpPr>
            <a:spLocks noGrp="true"/>
          </p:cNvSpPr>
          <p:nvPr>
            <p:ph idx="12" sz="quarter" type="sldNum"/>
          </p:nvPr>
        </p:nvSpPr>
        <p:spPr/>
        <p:txBody>
          <a:bodyPr rtlCol="0"/>
          <a:lstStyle/>
          <a:p>
            <a:pPr/>
            <a:r>
              <a:rPr dirty="0" lang="en-US"/>
              <a:t>&lt;#&gt;</a:t>
            </a:r>
            <a:endParaRPr dirty="0" lang="en-US"/>
          </a:p>
        </p:txBody>
      </p:sp>
      <p:sp>
        <p:nvSpPr>
          <p:cNvPr id="6" name="Footer Placeholder 2">
            <a:extLst>
              <a:ext uri="{3D7EA391-DBA6-4E54-A7D5-A8DB9CD7A49B}">
                <a16:creationId xmlns:a16="http://schemas.microsoft.com/office/drawing/2010/main" id="{84D2F704-E6A3-4830-8A7B-F056CDFAA534}"/>
              </a:ext>
            </a:extLst>
          </p:cNvPr>
          <p:cNvSpPr>
            <a:spLocks noGrp="true"/>
          </p:cNvSpPr>
          <p:nvPr>
            <p:ph idx="11" sz="quarter" type="ftr"/>
          </p:nvPr>
        </p:nvSpPr>
        <p:spPr/>
        <p:txBody>
          <a:bodyPr rtlCol="0"/>
          <a:lstStyle/>
          <a:p>
            <a:pPr/>
            <a:r>
              <a:rPr dirty="0" lang="en-US"/>
              <a:t>Footer</a:t>
            </a:r>
            <a:endParaRPr dirty="0" lang="en-US"/>
          </a:p>
        </p:txBody>
      </p:sp>
      <p:sp>
        <p:nvSpPr>
          <p:cNvPr id="7" name="Date Placeholder 1">
            <a:extLst>
              <a:ext uri="{A530272A-EB73-4C0D-AC1C-A6858BCC0C9E}">
                <a16:creationId xmlns:a16="http://schemas.microsoft.com/office/drawing/2010/main" id="{AB6D0942-F9E5-46AC-ADBD-B22A499B4FFB}"/>
              </a:ext>
            </a:extLst>
          </p:cNvPr>
          <p:cNvSpPr>
            <a:spLocks noGrp="true"/>
          </p:cNvSpPr>
          <p:nvPr>
            <p:ph idx="10" sz="half" type="dt"/>
          </p:nvPr>
        </p:nvSpPr>
        <p:spPr/>
        <p:txBody>
          <a:bodyPr rtlCol="0"/>
          <a:lstStyle/>
          <a:p>
            <a:pPr/>
            <a:r>
              <a:rPr dirty="0" lang="en-US"/>
              <a:t>Date</a:t>
            </a:r>
            <a:endParaRPr dirty="0" lang="en-US"/>
          </a:p>
        </p:txBody>
      </p:sp>
    </p:spTree>
    <p:extLst>
      <p:ext uri="{77D33135-8ED3-4911-A63C-C7A998D3B7B9}">
        <p14:creationId xmlns:p14="http://schemas.microsoft.com/office/powerpoint/2010/main" val="1690442374729"/>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Rectangle 16">
            <a:extLst>
              <a:ext uri="{DBCF7B1E-B443-4164-B631-86211F1BBEC8}">
                <a16:creationId xmlns:a16="http://schemas.microsoft.com/office/drawing/2010/main" id="{7EC4A63C-5639-417F-B76E-89792127035C}"/>
              </a:ext>
            </a:extLst>
          </p:cNvPr>
          <p:cNvSpPr/>
          <p:nvPr/>
        </p:nvSpPr>
        <p:spPr>
          <a:xfrm rot="0">
            <a:off x="3718307" y="1437411"/>
            <a:ext cx="4663693" cy="3037029"/>
          </a:xfrm>
          <a:prstGeom prst="rect">
            <a:avLst/>
          </a:prstGeom>
          <a:noFill/>
          <a:ln cap="flat" w="6350">
            <a:solidFill>
              <a:schemeClr val="bg1">
                <a:lumMod val="75000"/>
              </a:schemeClr>
            </a:solidFill>
            <a:miter lim="800000"/>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latin typeface="+mn-lt"/>
              </a:rPr>
              <a:t/>
            </a:r>
            <a:endParaRPr dirty="0" lang="en-US">
              <a:latin typeface="+mn-lt"/>
            </a:endParaRPr>
          </a:p>
        </p:txBody>
      </p:sp>
      <p:sp>
        <p:nvSpPr>
          <p:cNvPr id="3" name="Title 1">
            <a:extLst>
              <a:ext uri="{10C8EF9B-78F8-4969-BBE9-2EB33EAA6643}">
                <a16:creationId xmlns:a16="http://schemas.microsoft.com/office/drawing/2010/main" id="{35E4BC63-F7E5-412A-83EB-17B1B1621B62}"/>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4" name="Text Placeholder 3">
            <a:extLst>
              <a:ext uri="{E4F4A94B-23CF-474F-8446-8D9563AC6EC9}">
                <a16:creationId xmlns:a16="http://schemas.microsoft.com/office/drawing/2010/main" id="{BB14EB51-25AD-4235-87C8-C46E853E0C20}"/>
              </a:ext>
            </a:extLst>
          </p:cNvPr>
          <p:cNvSpPr>
            <a:spLocks noGrp="true"/>
          </p:cNvSpPr>
          <p:nvPr>
            <p:ph idx="1" type="body"/>
          </p:nvPr>
        </p:nvSpPr>
        <p:spPr>
          <a:xfrm rot="0">
            <a:off x="762000" y="1455900"/>
            <a:ext cx="2822399" cy="2984400"/>
          </a:xfrm>
        </p:spPr>
        <p:txBody>
          <a:bodyPr anchor="t" bIns="45720" lIns="91440" rIns="91440" rtlCol="0" tIns="93600" vert="horz">
            <a:normAutofit/>
          </a:bodyPr>
          <a:lstStyle>
            <a:lvl1pPr indent="0" lvl="0" marL="0">
              <a:lnSpc>
                <a:spcPct val="100000"/>
              </a:lnSpc>
              <a:buNone/>
              <a:defRPr b="0" dirty="0" lang="en-US">
                <a:latin typeface="+mn-lt"/>
              </a:defRPr>
            </a:lvl1pPr>
          </a:lstStyle>
          <a:p>
            <a:pPr/>
            <a:r>
              <a:rPr dirty="0" lang="en-US"/>
              <a:t>Click to edit Master text styles</a:t>
            </a:r>
            <a:endParaRPr dirty="0" lang="en-US"/>
          </a:p>
        </p:txBody>
      </p:sp>
      <p:sp>
        <p:nvSpPr>
          <p:cNvPr id="5" name="Picture Placeholder 2">
            <a:extLst>
              <a:ext uri="{A2370C1C-077E-4E89-92F8-4A282EACB4EA}">
                <a16:creationId xmlns:a16="http://schemas.microsoft.com/office/drawing/2010/main" id="{372F8327-53B5-4A65-89B4-18F617A14D57}"/>
              </a:ext>
            </a:extLst>
          </p:cNvPr>
          <p:cNvSpPr>
            <a:spLocks noGrp="true"/>
          </p:cNvSpPr>
          <p:nvPr>
            <p:ph idx="2" type="pic"/>
          </p:nvPr>
        </p:nvSpPr>
        <p:spPr>
          <a:xfrm rot="0">
            <a:off x="3775220" y="1492944"/>
            <a:ext cx="4543283" cy="2925962"/>
          </a:xfrm>
          <a:solidFill>
            <a:schemeClr val="bg1">
              <a:lumMod val="95000"/>
            </a:schemeClr>
          </a:solidFill>
          <a:ln w="38100">
            <a:noFill/>
            <a:miter lim="800000"/>
          </a:ln>
        </p:spPr>
        <p:txBody>
          <a:bodyPr rtlCol="0"/>
          <a:lstStyle/>
          <a:p>
            <a:pPr/>
            <a:r>
              <a:rPr dirty="0" lang="en-US"/>
              <a:t>Click icon to add picture</a:t>
            </a:r>
            <a:endParaRPr dirty="0" lang="en-US"/>
          </a:p>
        </p:txBody>
      </p:sp>
      <p:sp>
        <p:nvSpPr>
          <p:cNvPr id="6" name="Slide Number Placeholder 4">
            <a:extLst>
              <a:ext uri="{282F0412-A61C-4AD3-9064-6383144311CE}">
                <a16:creationId xmlns:a16="http://schemas.microsoft.com/office/drawing/2010/main" id="{E83A6AF5-CBE3-4B84-B8D6-BDB732D954FA}"/>
              </a:ext>
            </a:extLst>
          </p:cNvPr>
          <p:cNvSpPr>
            <a:spLocks noGrp="true"/>
          </p:cNvSpPr>
          <p:nvPr>
            <p:ph idx="12" sz="quarter" type="sldNum"/>
          </p:nvPr>
        </p:nvSpPr>
        <p:spPr/>
        <p:txBody>
          <a:bodyPr rtlCol="0"/>
          <a:lstStyle/>
          <a:p>
            <a:pPr/>
            <a:r>
              <a:rPr dirty="0" lang="en-US"/>
              <a:t>&lt;#&gt;</a:t>
            </a:r>
            <a:endParaRPr dirty="0" lang="en-US"/>
          </a:p>
        </p:txBody>
      </p:sp>
      <p:sp>
        <p:nvSpPr>
          <p:cNvPr id="7" name="Footer Placeholder 3">
            <a:extLst>
              <a:ext uri="{CB423D42-9F03-4A35-97B5-FA2CC0ADD107}">
                <a16:creationId xmlns:a16="http://schemas.microsoft.com/office/drawing/2010/main" id="{E2B20B9B-25B3-41A2-9088-0C7075EB9A90}"/>
              </a:ext>
            </a:extLst>
          </p:cNvPr>
          <p:cNvSpPr>
            <a:spLocks noGrp="true"/>
          </p:cNvSpPr>
          <p:nvPr>
            <p:ph idx="11" sz="quarter" type="ftr"/>
          </p:nvPr>
        </p:nvSpPr>
        <p:spPr/>
        <p:txBody>
          <a:bodyPr rtlCol="0"/>
          <a:lstStyle/>
          <a:p>
            <a:pPr/>
            <a:r>
              <a:rPr dirty="0" lang="en-US"/>
              <a:t>Footer</a:t>
            </a:r>
            <a:endParaRPr dirty="0" lang="en-US"/>
          </a:p>
        </p:txBody>
      </p:sp>
      <p:sp>
        <p:nvSpPr>
          <p:cNvPr id="8" name="Date Placeholder 1">
            <a:extLst>
              <a:ext uri="{92D22265-01D9-4AAD-BB36-69CCC6C0774C}">
                <a16:creationId xmlns:a16="http://schemas.microsoft.com/office/drawing/2010/main" id="{4A28C1B0-FFDC-4321-ACA3-10BCE07157EF}"/>
              </a:ext>
            </a:extLst>
          </p:cNvPr>
          <p:cNvSpPr>
            <a:spLocks noGrp="true"/>
          </p:cNvSpPr>
          <p:nvPr>
            <p:ph idx="10" sz="half" type="dt"/>
          </p:nvPr>
        </p:nvSpPr>
        <p:spPr/>
        <p:txBody>
          <a:bodyPr rtlCol="0"/>
          <a:lstStyle/>
          <a:p>
            <a:pPr/>
            <a:r>
              <a:rPr dirty="0" lang="en-US"/>
              <a:t>Date</a:t>
            </a:r>
            <a:endParaRPr dirty="0" lang="en-US"/>
          </a:p>
        </p:txBody>
      </p:sp>
    </p:spTree>
    <p:extLst>
      <p:ext uri="{E290FA9D-9507-4B1B-8488-49DAF36256BC}">
        <p14:creationId xmlns:p14="http://schemas.microsoft.com/office/powerpoint/2010/main" val="1690442374731"/>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hidden="true" id="2" name="Slide Number Placeholder 5">
            <a:extLst>
              <a:ext uri="{F66CA6FD-4814-4E22-A3E4-4128A7812FF4}">
                <a16:creationId xmlns:a16="http://schemas.microsoft.com/office/drawing/2010/main" id="{25D6B66B-EC16-4835-A816-1FA56258E319}"/>
              </a:ext>
            </a:extLst>
          </p:cNvPr>
          <p:cNvSpPr txBox="1">
            <a:spLocks noGrp="true"/>
          </p:cNvSpPr>
          <p:nvPr/>
        </p:nvSpPr>
        <p:spPr>
          <a:xfrm rot="0">
            <a:off x="6123448" y="4771233"/>
            <a:ext cx="2133600" cy="273844"/>
          </a:xfrm>
          <a:prstGeom prst="rect">
            <a:avLst/>
          </a:prstGeom>
          <a:effectLst/>
        </p:spPr>
        <p:txBody>
          <a:bodyPr anchor="ctr" bIns="45720" lIns="91440" numCol="1" rIns="91440" rtlCol="0" spcCol="0" tIns="45720" vert="horz"/>
          <a:lstStyle>
            <a:lvl1pPr algn="r"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r" lvl="0" marL="0" rtl="false">
              <a:defRPr b="0" dirty="0" i="0" lang="en-US" sz="600">
                <a:solidFill>
                  <a:schemeClr val="bg1">
                    <a:lumMod val="50000"/>
                  </a:schemeClr>
                </a:solidFill>
                <a:latin typeface="+mn-lt"/>
              </a:defRPr>
            </a:pPr>
            <a:r>
              <a:rPr dirty="0" lang="en-US"/>
              <a:t>&lt;#&gt;</a:t>
            </a:r>
            <a:endParaRPr dirty="0" lang="en-US"/>
          </a:p>
        </p:txBody>
      </p:sp>
      <p:sp>
        <p:nvSpPr>
          <p:cNvPr hidden="true" id="3" name="Footer Placeholder 4">
            <a:extLst>
              <a:ext uri="{0B34CD1C-E260-4621-AC10-FC59CAF566EA}">
                <a16:creationId xmlns:a16="http://schemas.microsoft.com/office/drawing/2010/main" id="{F69902B9-0A45-46E7-820B-ED074B4F8DCB}"/>
              </a:ext>
            </a:extLst>
          </p:cNvPr>
          <p:cNvSpPr txBox="1">
            <a:spLocks noGrp="true"/>
          </p:cNvSpPr>
          <p:nvPr/>
        </p:nvSpPr>
        <p:spPr>
          <a:xfrm rot="0">
            <a:off x="3124200" y="4771233"/>
            <a:ext cx="2895600" cy="273844"/>
          </a:xfrm>
          <a:prstGeom prst="rect">
            <a:avLst/>
          </a:prstGeom>
          <a:effectLst/>
        </p:spPr>
        <p:txBody>
          <a:bodyPr anchor="ctr" bIns="45720" lIns="91440" numCol="1" rIns="91440" rtlCol="0" spcCol="0" tIns="45720" vert="horz"/>
          <a:lstStyle>
            <a:lvl1pPr algn="ctr"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ctr" lvl="0" marL="0" rtl="false">
              <a:defRPr b="0" dirty="0" i="0" lang="en-US" sz="600">
                <a:solidFill>
                  <a:schemeClr val="bg1">
                    <a:lumMod val="50000"/>
                  </a:schemeClr>
                </a:solidFill>
                <a:latin typeface="+mn-lt"/>
              </a:defRPr>
            </a:pPr>
            <a:r>
              <a:rPr dirty="0" lang="en-US"/>
              <a:t>Footer</a:t>
            </a:r>
            <a:endParaRPr dirty="0" lang="en-US"/>
          </a:p>
        </p:txBody>
      </p:sp>
      <p:sp>
        <p:nvSpPr>
          <p:cNvPr hidden="true" id="4" name="Date Placeholder 3">
            <a:extLst>
              <a:ext uri="{C722EAAB-2A94-4050-8757-5BC40C42F5B8}">
                <a16:creationId xmlns:a16="http://schemas.microsoft.com/office/drawing/2010/main" id="{2A994ED1-0152-4E9C-B5B6-271A0FE90889}"/>
              </a:ext>
            </a:extLst>
          </p:cNvPr>
          <p:cNvSpPr txBox="1">
            <a:spLocks noGrp="true"/>
          </p:cNvSpPr>
          <p:nvPr/>
        </p:nvSpPr>
        <p:spPr>
          <a:xfrm rot="0">
            <a:off x="894633" y="4771233"/>
            <a:ext cx="2133600" cy="273844"/>
          </a:xfrm>
          <a:prstGeom prst="rect">
            <a:avLst/>
          </a:prstGeom>
          <a:effectLst/>
        </p:spPr>
        <p:txBody>
          <a:bodyPr anchor="ctr" bIns="45720" lIns="91440" numCol="1" rIns="91440" rtlCol="0" spcCol="0" tIns="45720" vert="horz"/>
          <a:lstStyle>
            <a:lvl1pPr algn="l"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l" lvl="0" marL="0" rtl="false">
              <a:defRPr b="0" dirty="0" i="0" lang="en-US" sz="600">
                <a:solidFill>
                  <a:schemeClr val="bg1">
                    <a:lumMod val="50000"/>
                  </a:schemeClr>
                </a:solidFill>
                <a:latin typeface="+mn-lt"/>
              </a:defRPr>
            </a:pPr>
            <a:r>
              <a:rPr dirty="0" lang="en-US"/>
              <a:t>Date</a:t>
            </a:r>
            <a:endParaRPr dirty="0" lang="en-US"/>
          </a:p>
        </p:txBody>
      </p:sp>
      <p:sp>
        <p:nvSpPr>
          <p:cNvPr hidden="true" id="5" name="Slide Number Placeholder 5">
            <a:extLst>
              <a:ext uri="{C1A42642-4C8D-477F-925A-A14D0BCD6FC6}">
                <a16:creationId xmlns:a16="http://schemas.microsoft.com/office/drawing/2010/main" id="{C28AD578-C36E-490B-BA13-4E26E9C02EB6}"/>
              </a:ext>
            </a:extLst>
          </p:cNvPr>
          <p:cNvSpPr txBox="1">
            <a:spLocks noGrp="true"/>
          </p:cNvSpPr>
          <p:nvPr/>
        </p:nvSpPr>
        <p:spPr>
          <a:xfrm rot="0">
            <a:off x="6123448" y="4771233"/>
            <a:ext cx="2133600" cy="273844"/>
          </a:xfrm>
          <a:prstGeom prst="rect">
            <a:avLst/>
          </a:prstGeom>
          <a:effectLst/>
        </p:spPr>
        <p:txBody>
          <a:bodyPr anchor="ctr" bIns="45720" lIns="91440" numCol="1" rIns="91440" rtlCol="0" spcCol="0" tIns="45720" vert="horz"/>
          <a:lstStyle>
            <a:lvl1pPr algn="r"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r" lvl="0" marL="0" rtl="false">
              <a:defRPr b="0" dirty="0" i="0" lang="en-US" sz="600">
                <a:solidFill>
                  <a:schemeClr val="bg1">
                    <a:lumMod val="50000"/>
                  </a:schemeClr>
                </a:solidFill>
                <a:latin typeface="+mn-lt"/>
              </a:defRPr>
            </a:pPr>
            <a:r>
              <a:rPr dirty="0" lang="en-US"/>
              <a:t>&lt;#&gt;</a:t>
            </a:r>
            <a:endParaRPr dirty="0" lang="en-US"/>
          </a:p>
        </p:txBody>
      </p:sp>
      <p:sp>
        <p:nvSpPr>
          <p:cNvPr hidden="true" id="6" name="Footer Placeholder 4">
            <a:extLst>
              <a:ext uri="{AE186AB6-229D-4A1F-83EB-FB6CD550096B}">
                <a16:creationId xmlns:a16="http://schemas.microsoft.com/office/drawing/2010/main" id="{E53A6EFA-CA05-49BF-92C1-3F12A62E0CB0}"/>
              </a:ext>
            </a:extLst>
          </p:cNvPr>
          <p:cNvSpPr txBox="1">
            <a:spLocks noGrp="true"/>
          </p:cNvSpPr>
          <p:nvPr/>
        </p:nvSpPr>
        <p:spPr>
          <a:xfrm rot="0">
            <a:off x="3124200" y="4771233"/>
            <a:ext cx="2895600" cy="273844"/>
          </a:xfrm>
          <a:prstGeom prst="rect">
            <a:avLst/>
          </a:prstGeom>
          <a:effectLst/>
        </p:spPr>
        <p:txBody>
          <a:bodyPr anchor="ctr" bIns="45720" lIns="91440" numCol="1" rIns="91440" rtlCol="0" spcCol="0" tIns="45720" vert="horz"/>
          <a:lstStyle>
            <a:lvl1pPr algn="ctr"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ctr" lvl="0" marL="0" rtl="false">
              <a:defRPr b="0" dirty="0" i="0" lang="en-US" sz="600">
                <a:solidFill>
                  <a:schemeClr val="bg1">
                    <a:lumMod val="50000"/>
                  </a:schemeClr>
                </a:solidFill>
                <a:latin typeface="+mn-lt"/>
              </a:defRPr>
            </a:pPr>
            <a:r>
              <a:rPr dirty="0" lang="en-US"/>
              <a:t>Footer</a:t>
            </a:r>
            <a:endParaRPr dirty="0" lang="en-US"/>
          </a:p>
        </p:txBody>
      </p:sp>
      <p:sp>
        <p:nvSpPr>
          <p:cNvPr hidden="true" id="7" name="Date Placeholder 3">
            <a:extLst>
              <a:ext uri="{31F1B904-ECC6-4C4D-8EA3-3F505B85327A}">
                <a16:creationId xmlns:a16="http://schemas.microsoft.com/office/drawing/2010/main" id="{FD834D13-1111-49EC-9ACD-96BAEE59C47A}"/>
              </a:ext>
            </a:extLst>
          </p:cNvPr>
          <p:cNvSpPr txBox="1">
            <a:spLocks noGrp="true"/>
          </p:cNvSpPr>
          <p:nvPr/>
        </p:nvSpPr>
        <p:spPr>
          <a:xfrm rot="0">
            <a:off x="894633" y="4771233"/>
            <a:ext cx="2133600" cy="273844"/>
          </a:xfrm>
          <a:prstGeom prst="rect">
            <a:avLst/>
          </a:prstGeom>
          <a:effectLst/>
        </p:spPr>
        <p:txBody>
          <a:bodyPr anchor="ctr" bIns="45720" lIns="91440" numCol="1" rIns="91440" rtlCol="0" spcCol="0" tIns="45720" vert="horz"/>
          <a:lstStyle>
            <a:lvl1pPr algn="l"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l" lvl="0" marL="0" rtl="false">
              <a:defRPr b="0" dirty="0" i="0" lang="en-US" sz="600">
                <a:solidFill>
                  <a:schemeClr val="bg1">
                    <a:lumMod val="50000"/>
                  </a:schemeClr>
                </a:solidFill>
                <a:latin typeface="+mn-lt"/>
              </a:defRPr>
            </a:pPr>
            <a:r>
              <a:rPr dirty="0" lang="en-US"/>
              <a:t>Date</a:t>
            </a:r>
            <a:endParaRPr dirty="0" lang="en-US"/>
          </a:p>
        </p:txBody>
      </p:sp>
      <p:sp>
        <p:nvSpPr>
          <p:cNvPr hidden="true" id="8" name="Slide Number Placeholder 5">
            <a:extLst>
              <a:ext uri="{F4568432-30EA-406B-B75D-622833115C10}">
                <a16:creationId xmlns:a16="http://schemas.microsoft.com/office/drawing/2010/main" id="{B2F30914-E2C2-446A-B2E0-0D6D61F97E52}"/>
              </a:ext>
            </a:extLst>
          </p:cNvPr>
          <p:cNvSpPr txBox="1">
            <a:spLocks noGrp="true"/>
          </p:cNvSpPr>
          <p:nvPr/>
        </p:nvSpPr>
        <p:spPr>
          <a:xfrm rot="0">
            <a:off x="6123448" y="4771233"/>
            <a:ext cx="2133600" cy="273844"/>
          </a:xfrm>
          <a:prstGeom prst="rect">
            <a:avLst/>
          </a:prstGeom>
          <a:effectLst/>
        </p:spPr>
        <p:txBody>
          <a:bodyPr anchor="ctr" bIns="45720" lIns="91440" numCol="1" rIns="91440" rtlCol="0" spcCol="0" tIns="45720" vert="horz"/>
          <a:lstStyle>
            <a:lvl1pPr algn="r"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r" lvl="0" marL="0" rtl="false">
              <a:defRPr b="0" dirty="0" i="0" lang="en-US" sz="600">
                <a:solidFill>
                  <a:schemeClr val="bg1">
                    <a:lumMod val="50000"/>
                  </a:schemeClr>
                </a:solidFill>
                <a:latin typeface="+mn-lt"/>
              </a:defRPr>
            </a:pPr>
            <a:r>
              <a:rPr dirty="0" lang="en-US"/>
              <a:t>&lt;#&gt;</a:t>
            </a:r>
            <a:endParaRPr dirty="0" lang="en-US"/>
          </a:p>
        </p:txBody>
      </p:sp>
      <p:sp>
        <p:nvSpPr>
          <p:cNvPr hidden="true" id="9" name="Footer Placeholder 4">
            <a:extLst>
              <a:ext uri="{E1E1430D-99E9-48A8-B339-C7D977396157}">
                <a16:creationId xmlns:a16="http://schemas.microsoft.com/office/drawing/2010/main" id="{5EAA6077-34C0-4A41-A964-134B647847C2}"/>
              </a:ext>
            </a:extLst>
          </p:cNvPr>
          <p:cNvSpPr txBox="1">
            <a:spLocks noGrp="true"/>
          </p:cNvSpPr>
          <p:nvPr/>
        </p:nvSpPr>
        <p:spPr>
          <a:xfrm rot="0">
            <a:off x="3124200" y="4771233"/>
            <a:ext cx="2895600" cy="273844"/>
          </a:xfrm>
          <a:prstGeom prst="rect">
            <a:avLst/>
          </a:prstGeom>
          <a:effectLst/>
        </p:spPr>
        <p:txBody>
          <a:bodyPr anchor="ctr" bIns="45720" lIns="91440" numCol="1" rIns="91440" rtlCol="0" spcCol="0" tIns="45720" vert="horz"/>
          <a:lstStyle>
            <a:lvl1pPr algn="ctr"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ctr" lvl="0" marL="0" rtl="false">
              <a:defRPr b="0" dirty="0" i="0" lang="en-US" sz="600">
                <a:solidFill>
                  <a:schemeClr val="bg1">
                    <a:lumMod val="50000"/>
                  </a:schemeClr>
                </a:solidFill>
                <a:latin typeface="+mn-lt"/>
              </a:defRPr>
            </a:pPr>
            <a:r>
              <a:rPr dirty="0" lang="en-US"/>
              <a:t>Footer</a:t>
            </a:r>
            <a:endParaRPr dirty="0" lang="en-US"/>
          </a:p>
        </p:txBody>
      </p:sp>
      <p:sp>
        <p:nvSpPr>
          <p:cNvPr hidden="true" id="10" name="Date Placeholder 3">
            <a:extLst>
              <a:ext uri="{0D7EB60E-950F-4C83-8614-D7C356DA7910}">
                <a16:creationId xmlns:a16="http://schemas.microsoft.com/office/drawing/2010/main" id="{EE9DAA51-3048-4557-9411-AB1FAE55959F}"/>
              </a:ext>
            </a:extLst>
          </p:cNvPr>
          <p:cNvSpPr txBox="1">
            <a:spLocks noGrp="true"/>
          </p:cNvSpPr>
          <p:nvPr/>
        </p:nvSpPr>
        <p:spPr>
          <a:xfrm rot="0">
            <a:off x="894633" y="4771233"/>
            <a:ext cx="2133600" cy="273844"/>
          </a:xfrm>
          <a:prstGeom prst="rect">
            <a:avLst/>
          </a:prstGeom>
          <a:effectLst/>
        </p:spPr>
        <p:txBody>
          <a:bodyPr anchor="ctr" bIns="45720" lIns="91440" numCol="1" rIns="91440" rtlCol="0" spcCol="0" tIns="45720" vert="horz"/>
          <a:lstStyle>
            <a:lvl1pPr algn="l"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l" lvl="0" marL="0" rtl="false">
              <a:defRPr b="0" dirty="0" i="0" lang="en-US" sz="600">
                <a:solidFill>
                  <a:schemeClr val="bg1">
                    <a:lumMod val="50000"/>
                  </a:schemeClr>
                </a:solidFill>
                <a:latin typeface="+mn-lt"/>
              </a:defRPr>
            </a:pPr>
            <a:r>
              <a:rPr dirty="0" lang="en-US"/>
              <a:t>Date</a:t>
            </a:r>
            <a:endParaRPr dirty="0" lang="en-US"/>
          </a:p>
        </p:txBody>
      </p:sp>
      <p:sp>
        <p:nvSpPr>
          <p:cNvPr id="11" name="Title Placeholder 1">
            <a:extLst>
              <a:ext uri="{75C5B4F8-D52A-490B-99C4-E384B28103B4}">
                <a16:creationId xmlns:a16="http://schemas.microsoft.com/office/drawing/2010/main" id="{60973E16-8FDB-47B4-8809-AB05A4A6B345}"/>
              </a:ext>
            </a:extLst>
          </p:cNvPr>
          <p:cNvSpPr>
            <a:spLocks noGrp="true"/>
          </p:cNvSpPr>
          <p:nvPr>
            <p:ph type="title"/>
          </p:nvPr>
        </p:nvSpPr>
        <p:spPr>
          <a:xfrm rot="0">
            <a:off x="762000" y="349045"/>
            <a:ext cx="7620000" cy="857250"/>
          </a:xfrm>
          <a:prstGeom prst="rect">
            <a:avLst/>
          </a:prstGeom>
        </p:spPr>
        <p:txBody>
          <a:bodyPr anchor="b" bIns="45720" lIns="91440" rIns="91440" rtlCol="0" tIns="45720" vert="horz">
            <a:noAutofit/>
          </a:bodyPr>
          <a:lstStyle/>
          <a:p>
            <a:pPr/>
            <a:r>
              <a:rPr dirty="0" lang="en-US"/>
              <a:t>Click to edit Master title style</a:t>
            </a:r>
            <a:endParaRPr dirty="0" lang="en-US"/>
          </a:p>
        </p:txBody>
      </p:sp>
      <p:sp>
        <p:nvSpPr>
          <p:cNvPr id="12" name="Text Placeholder 2">
            <a:extLst>
              <a:ext uri="{34243BFC-B728-4F75-879B-6188B7309156}">
                <a16:creationId xmlns:a16="http://schemas.microsoft.com/office/drawing/2010/main" id="{F6CADE34-D75F-4D5B-92BD-D9EB1A028908}"/>
              </a:ext>
            </a:extLst>
          </p:cNvPr>
          <p:cNvSpPr>
            <a:spLocks noGrp="true"/>
          </p:cNvSpPr>
          <p:nvPr>
            <p:ph idx="1" type="body"/>
          </p:nvPr>
        </p:nvSpPr>
        <p:spPr>
          <a:xfrm rot="0">
            <a:off x="762000" y="1428750"/>
            <a:ext cx="7620000" cy="3048000"/>
          </a:xfrm>
          <a:prstGeom prst="rect">
            <a:avLst/>
          </a:prstGeom>
        </p:spPr>
        <p:txBody>
          <a:bodyPr bIns="45720" lIns="91440" rIns="91440" rtlCol="0" tIns="93600" vert="horz">
            <a:normAutofit fontScale="100000" lnSpcReduction="0"/>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hidden="false" id="13" name="Slide Number Placeholder 5">
            <a:extLst>
              <a:ext uri="{EBA50247-7149-4524-AFE8-1C7C1905757E}">
                <a16:creationId xmlns:a16="http://schemas.microsoft.com/office/drawing/2010/main" id="{960969CE-BF65-4C06-A54A-7D0DC5F1FCD5}"/>
              </a:ext>
            </a:extLst>
          </p:cNvPr>
          <p:cNvSpPr>
            <a:spLocks noGrp="true"/>
          </p:cNvSpPr>
          <p:nvPr>
            <p:ph idx="4" sz="quarter" type="sldNum"/>
          </p:nvPr>
        </p:nvSpPr>
        <p:spPr>
          <a:xfrm rot="0">
            <a:off x="7767815" y="4695033"/>
            <a:ext cx="613018" cy="285750"/>
          </a:xfrm>
          <a:prstGeom prst="rect">
            <a:avLst/>
          </a:prstGeom>
        </p:spPr>
        <p:txBody>
          <a:bodyPr anchor="ctr" bIns="45720" lIns="91440" rIns="91440" rtlCol="0" tIns="45720" vert="horz"/>
          <a:lstStyle>
            <a:lvl1pPr algn="r" lvl="0">
              <a:defRPr b="0" dirty="0" i="0" lang="en-US" sz="600">
                <a:solidFill>
                  <a:schemeClr val="bg1">
                    <a:lumMod val="50000"/>
                  </a:schemeClr>
                </a:solidFill>
                <a:latin typeface="+mn-lt"/>
              </a:defRPr>
            </a:lvl1pPr>
          </a:lstStyle>
          <a:p>
            <a:pPr/>
            <a:r>
              <a:rPr dirty="0" lang="en-US"/>
              <a:t>&lt;#&gt;</a:t>
            </a:r>
            <a:endParaRPr dirty="0" lang="en-US"/>
          </a:p>
        </p:txBody>
      </p:sp>
      <p:sp>
        <p:nvSpPr>
          <p:cNvPr hidden="false" id="14" name="Footer Placeholder 4">
            <a:extLst>
              <a:ext uri="{EFDE2E7B-8C66-4E5D-86A5-E3EBAC62BB79}">
                <a16:creationId xmlns:a16="http://schemas.microsoft.com/office/drawing/2010/main" id="{C7443672-1E47-446A-B09F-1B2C96F1B32F}"/>
              </a:ext>
            </a:extLst>
          </p:cNvPr>
          <p:cNvSpPr>
            <a:spLocks noGrp="true"/>
          </p:cNvSpPr>
          <p:nvPr>
            <p:ph idx="3" sz="quarter" type="ftr"/>
          </p:nvPr>
        </p:nvSpPr>
        <p:spPr>
          <a:xfrm rot="0">
            <a:off x="2495550" y="4686300"/>
            <a:ext cx="5181600" cy="285750"/>
          </a:xfrm>
          <a:prstGeom prst="rect">
            <a:avLst/>
          </a:prstGeom>
        </p:spPr>
        <p:txBody>
          <a:bodyPr anchor="ctr" bIns="45720" lIns="91440" rIns="91440" rtlCol="0" tIns="45720" vert="horz"/>
          <a:lstStyle>
            <a:lvl1pPr algn="ctr" lvl="0">
              <a:defRPr b="0" dirty="0" i="0" lang="en-US" sz="600">
                <a:solidFill>
                  <a:schemeClr val="bg1">
                    <a:lumMod val="50000"/>
                  </a:schemeClr>
                </a:solidFill>
                <a:latin typeface="+mn-lt"/>
              </a:defRPr>
            </a:lvl1pPr>
          </a:lstStyle>
          <a:p>
            <a:pPr/>
            <a:r>
              <a:rPr dirty="0" lang="en-US"/>
              <a:t>Footer</a:t>
            </a:r>
            <a:endParaRPr dirty="0" lang="en-US"/>
          </a:p>
        </p:txBody>
      </p:sp>
      <p:sp>
        <p:nvSpPr>
          <p:cNvPr hidden="false" id="15" name="Date Placeholder 3">
            <a:extLst>
              <a:ext uri="{BCBA3132-A0BB-449B-9D72-BBE9B66EA7C9}">
                <a16:creationId xmlns:a16="http://schemas.microsoft.com/office/drawing/2010/main" id="{BFC0A804-89DD-419F-AA83-61C32FA071BC}"/>
              </a:ext>
            </a:extLst>
          </p:cNvPr>
          <p:cNvSpPr>
            <a:spLocks noGrp="true"/>
          </p:cNvSpPr>
          <p:nvPr>
            <p:ph idx="2" sz="half" type="dt"/>
          </p:nvPr>
        </p:nvSpPr>
        <p:spPr>
          <a:xfrm rot="0">
            <a:off x="762000" y="4695033"/>
            <a:ext cx="1639570" cy="285750"/>
          </a:xfrm>
          <a:prstGeom prst="rect">
            <a:avLst/>
          </a:prstGeom>
        </p:spPr>
        <p:txBody>
          <a:bodyPr anchor="ctr" bIns="45720" lIns="91440" rIns="91440" rtlCol="0" tIns="45720" vert="horz"/>
          <a:lstStyle>
            <a:lvl1pPr algn="l" lvl="0">
              <a:defRPr b="0" dirty="0" i="0" lang="en-US" sz="600">
                <a:solidFill>
                  <a:schemeClr val="bg1">
                    <a:lumMod val="50000"/>
                  </a:schemeClr>
                </a:solidFill>
                <a:latin typeface="+mn-lt"/>
              </a:defRPr>
            </a:lvl1pPr>
          </a:lstStyle>
          <a:p>
            <a:pPr/>
            <a:r>
              <a:rPr dirty="0" lang="en-US"/>
              <a:t>Date</a:t>
            </a:r>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b="0"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b="0"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b="0"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b="0"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b="0" dirty="0" i="0" lang="en-US" sz="900">
          <a:solidFill>
            <a:schemeClr val="bg1">
              <a:lumMod val="50000"/>
            </a:schemeClr>
          </a:solidFill>
          <a:latin typeface="+mn-lt"/>
        </a:defRPr>
      </a:lvl5pPr>
      <a:lvl6pPr algn="l" indent="-228600" lvl="5" marL="2514600" rtl="false">
        <a:spcBef>
          <a:spcPct val="20000"/>
        </a:spcBef>
        <a:buFont typeface="Arial"/>
        <a:buChar char="-"/>
        <a:defRPr b="0" dirty="0" i="0" lang="en-US" sz="900">
          <a:solidFill>
            <a:schemeClr val="bg1">
              <a:lumMod val="50000"/>
            </a:schemeClr>
          </a:solidFill>
          <a:latin typeface="+mn-lt"/>
        </a:defRPr>
      </a:lvl6pPr>
      <a:lvl7pPr algn="l" indent="-228600" lvl="6" marL="2971800" rtl="false">
        <a:spcBef>
          <a:spcPct val="20000"/>
        </a:spcBef>
        <a:buFont typeface="Arial"/>
        <a:buChar char="-"/>
        <a:defRPr b="0" dirty="0" i="0" lang="en-US" sz="900">
          <a:solidFill>
            <a:schemeClr val="bg1">
              <a:lumMod val="50000"/>
            </a:schemeClr>
          </a:solidFill>
          <a:latin typeface="+mn-lt"/>
        </a:defRPr>
      </a:lvl7pPr>
      <a:lvl8pPr algn="l" indent="-228600" lvl="7" marL="3429000" rtl="false">
        <a:spcBef>
          <a:spcPct val="20000"/>
        </a:spcBef>
        <a:buFont typeface="Arial"/>
        <a:buChar char="-"/>
        <a:defRPr b="0" dirty="0" i="0" lang="en-US" sz="900">
          <a:solidFill>
            <a:schemeClr val="bg1">
              <a:lumMod val="50000"/>
            </a:schemeClr>
          </a:solidFill>
          <a:latin typeface="+mn-lt"/>
        </a:defRPr>
      </a:lvl8pPr>
      <a:lvl9pPr algn="l" indent="-228600" lvl="8" marL="3886200" rtl="false">
        <a:spcBef>
          <a:spcPct val="20000"/>
        </a:spcBef>
        <a:buFont typeface="Arial"/>
        <a:buChar char="-"/>
        <a:defRPr b="0"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2" Target="../media/image7.jp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8.jpg" Type="http://schemas.openxmlformats.org/officeDocument/2006/relationships/image"/><Relationship Id="rId1" Target="../slideLayouts/slideLayout2.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no"?><Relationships xmlns="http://schemas.openxmlformats.org/package/2006/relationships"><Relationship Id="rId2" Target="../media/image2.jpg" Type="http://schemas.openxmlformats.org/officeDocument/2006/relationships/image"/><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no"?><Relationships xmlns="http://schemas.openxmlformats.org/package/2006/relationships"><Relationship Id="rId2" Target="../media/image3.jpg" Type="http://schemas.openxmlformats.org/officeDocument/2006/relationships/image"/><Relationship Id="rId1" Target="../slideLayouts/slideLayout2.xml" Type="http://schemas.openxmlformats.org/officeDocument/2006/relationships/slideLayout"/></Relationships>
</file>

<file path=ppt/slides/_rels/slide7.xml.rels><?xml version="1.0" encoding="UTF-8" standalone="no"?><Relationships xmlns="http://schemas.openxmlformats.org/package/2006/relationships"><Relationship Id="rId2" Target="../media/image4.jpg" Type="http://schemas.openxmlformats.org/officeDocument/2006/relationships/image"/><Relationship Id="rId1" Target="../slideLayouts/slideLayout2.xml" Type="http://schemas.openxmlformats.org/officeDocument/2006/relationships/slideLayout"/></Relationships>
</file>

<file path=ppt/slides/_rels/slide8.xml.rels><?xml version="1.0" encoding="UTF-8" standalone="no"?><Relationships xmlns="http://schemas.openxmlformats.org/package/2006/relationships"><Relationship Id="rId2" Target="../media/image5.jpg" Type="http://schemas.openxmlformats.org/officeDocument/2006/relationships/image"/><Relationship Id="rId1" Target="../slideLayouts/slideLayout2.xml" Type="http://schemas.openxmlformats.org/officeDocument/2006/relationships/slideLayout"/></Relationships>
</file>

<file path=ppt/slides/_rels/slide9.xml.rels><?xml version="1.0" encoding="UTF-8" standalone="no"?><Relationships xmlns="http://schemas.openxmlformats.org/package/2006/relationships"><Relationship Id="rId2" Target="../media/image6.jpg" Type="http://schemas.openxmlformats.org/officeDocument/2006/relationships/image"/><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bg>
      <p:bgPr>
        <a:gradFill rotWithShape="1">
          <a:gsLst>
            <a:gs pos="0">
              <a:schemeClr val="accent5">
                <a:tint val="100000"/>
                <a:satMod val="130000"/>
              </a:schemeClr>
            </a:gs>
            <a:gs pos="50000">
              <a:schemeClr val="accent5">
                <a:tint val="75000"/>
                <a:satMod val="130000"/>
              </a:schemeClr>
            </a:gs>
            <a:gs pos="100000">
              <a:schemeClr val="accent5">
                <a:tint val="50000"/>
                <a:satMod val="130000"/>
              </a:schemeClr>
            </a:gs>
          </a:gsLst>
          <a:path path="circle">
            <a:fillToRect b="0" l="0" r="0" t="100000"/>
          </a:path>
          <a:tileRect b="0" l="0" r="0" t="0"/>
        </a:gradFill>
        <a:effectLst/>
      </p:bgPr>
    </p:bg>
    <p:spTree>
      <p:nvGrpSpPr>
        <p:cNvPr id="1" name=""/>
        <p:cNvGrpSpPr/>
        <p:nvPr/>
      </p:nvGrpSpPr>
      <p:grpSpPr>
        <a:xfrm>
          <a:off x="0" y="0"/>
          <a:ext cx="0" cy="0"/>
          <a:chOff x="0" y="0"/>
          <a:chExt cx="0" cy="0"/>
        </a:xfrm>
      </p:grpSpPr>
      <p:sp>
        <p:nvSpPr>
          <p:cNvPr id="2" name="Title 1">
            <a:extLst>
              <a:ext uri="{D33BD569-94DB-4DDF-9AAA-B0466AF4FF0B}">
                <a16:creationId xmlns:a16="http://schemas.microsoft.com/office/drawing/2010/main" id="{77790F9A-DAD7-4830-A9A6-6D043252EDED}"/>
              </a:ext>
            </a:extLst>
          </p:cNvPr>
          <p:cNvSpPr>
            <a:spLocks noGrp="true"/>
          </p:cNvSpPr>
          <p:nvPr>
            <p:ph type="title"/>
          </p:nvPr>
        </p:nvSpPr>
        <p:spPr>
          <a:xfrm rot="0">
            <a:off x="1006802" y="2271769"/>
            <a:ext cx="7130396" cy="776706"/>
          </a:xfrm>
        </p:spPr>
        <p:txBody>
          <a:bodyPr rtlCol="0"/>
          <a:lstStyle/>
          <a:p>
            <a:pPr/>
            <a:r>
              <a:rPr b="1" dirty="0" i="0" lang="en-US" sz="3200">
                <a:solidFill>
                  <a:schemeClr val="tx1"/>
                </a:solidFill>
                <a:latin typeface="Alegreya"/>
              </a:rPr>
              <a:t>Introduction to Active Record Validation in </a:t>
            </a:r>
            <a:r>
              <a:rPr b="1" dirty="0" i="0" lang="en-US" sz="3200">
                <a:solidFill>
                  <a:schemeClr val="tx1"/>
                </a:solidFill>
                <a:latin typeface="Alegreya"/>
              </a:rPr>
              <a:t>Ruby</a:t>
            </a:r>
            <a:endParaRPr b="1" dirty="0" i="0" lang="en-US" sz="3200">
              <a:solidFill>
                <a:schemeClr val="tx1"/>
              </a:solidFill>
              <a:latin typeface="Alegreya"/>
            </a:endParaRPr>
          </a:p>
        </p:txBody>
      </p:sp>
    </p:spTree>
    <p:extLst>
      <p:ext uri="{118FF9F6-8E85-45C9-BD6D-2D4EC3F2E07E}">
        <p14:creationId xmlns:p14="http://schemas.microsoft.com/office/powerpoint/2010/main" val="1690442374743"/>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a:extLst>
              <a:ext uri="{C49F24D8-B6C4-4064-B647-A0CE7937FB1F}">
                <a16:creationId xmlns:a16="http://schemas.microsoft.com/office/drawing/2010/main" id="{E437E875-93BC-4068-833E-C734CD668912}"/>
              </a:ext>
            </a:extLst>
          </p:cNvPr>
          <p:cNvSpPr>
            <a:spLocks noGrp="true"/>
          </p:cNvSpPr>
          <p:nvPr>
            <p:ph type="title"/>
          </p:nvPr>
        </p:nvSpPr>
        <p:spPr/>
        <p:txBody>
          <a:bodyPr rtlCol="0"/>
          <a:lstStyle/>
          <a:p>
            <a:pPr algn="ctr"/>
            <a:r>
              <a:rPr b="1" dirty="0" err="1" lang="en-US">
                <a:latin typeface="Averia Serif Libre"/>
              </a:rPr>
              <a:t>Numericality</a:t>
            </a:r>
            <a:r>
              <a:rPr b="1" dirty="0" lang="en-US">
                <a:latin typeface="Averia Serif Libre"/>
              </a:rPr>
              <a:t> Validation</a:t>
            </a:r>
            <a:endParaRPr b="1" dirty="0" lang="en-US">
              <a:latin typeface="Averia Serif Libre"/>
            </a:endParaRPr>
          </a:p>
        </p:txBody>
      </p:sp>
      <p:sp>
        <p:nvSpPr>
          <p:cNvPr id="3" name="Content Placeholder 2">
            <a:extLst>
              <a:ext uri="{8E038279-8DA4-4FC0-AFBC-4EC7B1AD0A1B}">
                <a16:creationId xmlns:a16="http://schemas.microsoft.com/office/drawing/2010/main" id="{16065327-F6ED-4A35-8ECB-3E1C9A788E8D}"/>
              </a:ext>
            </a:extLst>
          </p:cNvPr>
          <p:cNvSpPr>
            <a:spLocks noGrp="true"/>
          </p:cNvSpPr>
          <p:nvPr>
            <p:ph idx="1"/>
          </p:nvPr>
        </p:nvSpPr>
        <p:spPr/>
        <p:txBody>
          <a:bodyPr rtlCol="0"/>
          <a:lstStyle/>
          <a:p>
            <a:pPr/>
            <a:r>
              <a:rPr dirty="0" err="1" lang="en-US">
                <a:latin typeface="Söhne"/>
              </a:rPr>
              <a:t>Numericality</a:t>
            </a:r>
            <a:r>
              <a:rPr dirty="0" lang="en-US">
                <a:latin typeface="Söhne"/>
              </a:rPr>
              <a:t> validation ensures that a specific attribute in a data record contains a valid numeric value, preventing non-numeric data from being saved to the database. It helps maintain data accuracy and is commonly used for fields like prices, quantities, and ages.</a:t>
            </a:r>
            <a:endParaRPr dirty="0" lang="en-US">
              <a:latin typeface="Söhne"/>
            </a:endParaRPr>
          </a:p>
        </p:txBody>
      </p:sp>
      <p:pic>
        <p:nvPicPr>
          <p:cNvPr id="4" name="">
            <a:extLst>
              <a:ext uri="{6D256371-7513-441D-8D11-E4C06D3B9CC5}">
                <a16:creationId xmlns:a16="http://schemas.microsoft.com/office/drawing/2010/main" id="{903ED1DA-B48B-4395-8151-6C413AEDBE29}"/>
              </a:ext>
            </a:extLst>
          </p:cNvPr>
          <p:cNvPicPr>
            <a:picLocks noChangeAspect="true"/>
          </p:cNvPicPr>
          <p:nvPr/>
        </p:nvPicPr>
        <p:blipFill>
          <a:blip r:embed="rId2"/>
          <a:stretch>
            <a:fillRect/>
          </a:stretch>
        </p:blipFill>
        <p:spPr>
          <a:xfrm flipH="false" flipV="false" rot="0">
            <a:off x="1270054" y="2832944"/>
            <a:ext cx="6603901" cy="1421577"/>
          </a:xfrm>
          <a:prstGeom prst="rect">
            <a:avLst/>
          </a:prstGeom>
          <a:noFill/>
        </p:spPr>
      </p:pic>
    </p:spTree>
    <p:extLst>
      <p:ext uri="{09CD3617-83F2-45B0-BE34-2949D0F97975}">
        <p14:creationId xmlns:p14="http://schemas.microsoft.com/office/powerpoint/2010/main" val="1690442374760"/>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a:extLst>
              <a:ext uri="{FF59C1F6-9091-4FA9-BC58-E1A8E272D789}">
                <a16:creationId xmlns:a16="http://schemas.microsoft.com/office/drawing/2010/main" id="{AA73C497-A072-4494-A4AF-7F26BE2FF834}"/>
              </a:ext>
            </a:extLst>
          </p:cNvPr>
          <p:cNvSpPr>
            <a:spLocks noGrp="true"/>
          </p:cNvSpPr>
          <p:nvPr>
            <p:ph type="title"/>
          </p:nvPr>
        </p:nvSpPr>
        <p:spPr/>
        <p:txBody>
          <a:bodyPr rtlCol="0"/>
          <a:lstStyle/>
          <a:p>
            <a:pPr algn="ctr"/>
            <a:r>
              <a:rPr b="1" dirty="0" lang="en-US">
                <a:latin typeface="Averia Serif Libre"/>
              </a:rPr>
              <a:t>Inclusion/Exclusion Validation</a:t>
            </a:r>
            <a:endParaRPr b="1" dirty="0" lang="en-US">
              <a:latin typeface="Averia Serif Libre"/>
            </a:endParaRPr>
          </a:p>
        </p:txBody>
      </p:sp>
      <p:sp>
        <p:nvSpPr>
          <p:cNvPr id="3" name="Content Placeholder 2">
            <a:extLst>
              <a:ext uri="{60577DDC-CAF9-4300-A9ED-EA55F7A37BF1}">
                <a16:creationId xmlns:a16="http://schemas.microsoft.com/office/drawing/2010/main" id="{4750B103-D419-4639-AD6B-CEC1DDEA6BB7}"/>
              </a:ext>
            </a:extLst>
          </p:cNvPr>
          <p:cNvSpPr>
            <a:spLocks noGrp="true"/>
          </p:cNvSpPr>
          <p:nvPr>
            <p:ph idx="1"/>
          </p:nvPr>
        </p:nvSpPr>
        <p:spPr>
          <a:xfrm rot="0">
            <a:off x="762000" y="1206293"/>
            <a:ext cx="7620000" cy="1627051"/>
          </a:xfrm>
        </p:spPr>
        <p:txBody>
          <a:bodyPr rtlCol="0" vert="horz">
            <a:normAutofit fontScale="70000" lnSpcReduction="20000"/>
          </a:bodyPr>
          <a:lstStyle/>
          <a:p>
            <a:pPr/>
            <a:r>
              <a:rPr b="1" dirty="0" lang="en-US">
                <a:latin typeface="Söhne"/>
              </a:rPr>
              <a:t>Inclusion Validation:</a:t>
            </a:r>
            <a:br>
              <a:rPr dirty="0" lang="en-US"/>
            </a:br>
            <a:r>
              <a:rPr dirty="0" lang="en-US">
                <a:latin typeface="Söhne"/>
              </a:rPr>
              <a:t>In inclusion validation, developers specify a list of valid values that the attribute's value must belong to. This means that the attribute's value must match one of the allowed values to pass the validation. If the value does not match any of the specified allowed values, the validation will fail, and the data won't be saved to the database.</a:t>
            </a:r>
          </a:p>
          <a:p>
            <a:pPr/>
            <a:r>
              <a:rPr dirty="0" lang="en-US">
                <a:latin typeface="Söhne"/>
              </a:rPr>
              <a:t>Example:</a:t>
            </a:r>
            <a:br>
              <a:rPr dirty="0" lang="en-US"/>
            </a:br>
            <a:r>
              <a:rPr dirty="0" lang="en-US">
                <a:latin typeface="Söhne"/>
              </a:rPr>
              <a:t>Let's say you have a "Gender" attribute in a "User" model and want to ensure that it can only be "Male," "Female," or "Other." By applying inclusion validation with the allowed values ["Male", "Female", "Other"], any other value will be considered invalid.</a:t>
            </a:r>
            <a:endParaRPr dirty="0" lang="en-US">
              <a:latin typeface="Söhne"/>
            </a:endParaRPr>
          </a:p>
        </p:txBody>
      </p:sp>
      <p:pic>
        <p:nvPicPr>
          <p:cNvPr id="4" name="">
            <a:extLst>
              <a:ext uri="{A5A0DD79-5EBD-4829-8690-DA17DC12EAD2}">
                <a16:creationId xmlns:a16="http://schemas.microsoft.com/office/drawing/2010/main" id="{F92CC61A-F21F-455A-8040-C4E4933518A2}"/>
              </a:ext>
            </a:extLst>
          </p:cNvPr>
          <p:cNvPicPr>
            <a:picLocks noChangeAspect="true"/>
          </p:cNvPicPr>
          <p:nvPr/>
        </p:nvPicPr>
        <p:blipFill>
          <a:blip r:embed="rId2"/>
          <a:stretch>
            <a:fillRect/>
          </a:stretch>
        </p:blipFill>
        <p:spPr>
          <a:xfrm flipH="false" flipV="false" rot="0">
            <a:off x="1393783" y="2833344"/>
            <a:ext cx="6356432" cy="1259909"/>
          </a:xfrm>
          <a:prstGeom prst="rect">
            <a:avLst/>
          </a:prstGeom>
          <a:noFill/>
        </p:spPr>
      </p:pic>
    </p:spTree>
    <p:extLst>
      <p:ext uri="{6A23EB87-06EB-42D0-8B2D-858EBE9FB606}">
        <p14:creationId xmlns:p14="http://schemas.microsoft.com/office/powerpoint/2010/main" val="1690442374762"/>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a:extLst>
              <a:ext uri="{B8AE87E9-D568-423D-86E5-0CF405DA2BD5}">
                <a16:creationId xmlns:a16="http://schemas.microsoft.com/office/drawing/2010/main" id="{B241DDF2-A4EA-4857-9257-A7139C7AB755}"/>
              </a:ext>
            </a:extLst>
          </p:cNvPr>
          <p:cNvSpPr>
            <a:spLocks noGrp="true"/>
          </p:cNvSpPr>
          <p:nvPr>
            <p:ph type="title"/>
          </p:nvPr>
        </p:nvSpPr>
        <p:spPr>
          <a:xfrm rot="0">
            <a:off x="762000" y="673465"/>
            <a:ext cx="7620000" cy="857250"/>
          </a:xfrm>
        </p:spPr>
        <p:txBody>
          <a:bodyPr rtlCol="0"/>
          <a:lstStyle/>
          <a:p>
            <a:pPr algn="ctr"/>
            <a:r>
              <a:rPr b="1" dirty="0" lang="en-US">
                <a:latin typeface="Averia Serif Libre"/>
              </a:rPr>
              <a:t>Inclusion/Exclusion Validation</a:t>
            </a:r>
            <a:endParaRPr b="1" dirty="0" lang="en-US">
              <a:latin typeface="Averia Serif Libre"/>
            </a:endParaRPr>
          </a:p>
        </p:txBody>
      </p:sp>
      <p:sp>
        <p:nvSpPr>
          <p:cNvPr id="3" name="Content Placeholder 2">
            <a:extLst>
              <a:ext uri="{6B9564E2-0404-418F-AFD9-902B15B19CD4}">
                <a16:creationId xmlns:a16="http://schemas.microsoft.com/office/drawing/2010/main" id="{A76951DB-4183-48EC-B11E-0F2F862C755C}"/>
              </a:ext>
            </a:extLst>
          </p:cNvPr>
          <p:cNvSpPr>
            <a:spLocks noGrp="true"/>
          </p:cNvSpPr>
          <p:nvPr>
            <p:ph idx="1"/>
          </p:nvPr>
        </p:nvSpPr>
        <p:spPr>
          <a:xfrm rot="0">
            <a:off x="762000" y="2022338"/>
            <a:ext cx="7620000" cy="1792757"/>
          </a:xfrm>
        </p:spPr>
        <p:txBody>
          <a:bodyPr rtlCol="0" vert="horz">
            <a:normAutofit fontScale="92500" lnSpcReduction="10000"/>
          </a:bodyPr>
          <a:lstStyle/>
          <a:p>
            <a:pPr/>
            <a:r>
              <a:rPr b="1" dirty="0" lang="en-US">
                <a:latin typeface="Söhne"/>
              </a:rPr>
              <a:t>Exclusion Validation:</a:t>
            </a:r>
            <a:br>
              <a:rPr dirty="0" lang="en-US"/>
            </a:br>
            <a:r>
              <a:rPr dirty="0" lang="en-US">
                <a:latin typeface="Söhne"/>
              </a:rPr>
              <a:t>In exclusion validation, developers specify a list of values that the attribute's value must not be. This means that the attribute's value must not match any of the values listed to pass the validation. If the value matches any of the specified excluded values, the validation will fail, and the data won't be saved to the database.</a:t>
            </a:r>
          </a:p>
          <a:p>
            <a:pPr indent="0" marL="0">
              <a:buNone/>
            </a:pPr>
            <a:r>
              <a:rPr dirty="0" lang="en-US">
                <a:latin typeface="Söhne"/>
              </a:rPr>
              <a:t/>
            </a:r>
            <a:endParaRPr dirty="0" lang="en-US">
              <a:latin typeface="Söhne"/>
            </a:endParaRPr>
          </a:p>
        </p:txBody>
      </p:sp>
    </p:spTree>
    <p:extLst>
      <p:ext uri="{88E424F7-AAC1-477A-94FF-46D7023C730C}">
        <p14:creationId xmlns:p14="http://schemas.microsoft.com/office/powerpoint/2010/main" val="1690442374763"/>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bg>
      <p:bgPr>
        <a:gradFill rotWithShape="1">
          <a:gsLst>
            <a:gs pos="0">
              <a:schemeClr val="accent5">
                <a:tint val="100000"/>
                <a:satMod val="130000"/>
              </a:schemeClr>
            </a:gs>
            <a:gs pos="50000">
              <a:schemeClr val="accent5">
                <a:tint val="75000"/>
                <a:satMod val="130000"/>
              </a:schemeClr>
            </a:gs>
            <a:gs pos="100000">
              <a:schemeClr val="accent5">
                <a:tint val="50000"/>
                <a:satMod val="130000"/>
              </a:schemeClr>
            </a:gs>
          </a:gsLst>
          <a:path path="circle">
            <a:fillToRect b="0" l="0" r="0" t="0"/>
          </a:path>
          <a:tileRect b="0" l="0" r="0" t="0"/>
        </a:gradFill>
        <a:effectLst/>
      </p:bgPr>
    </p:bg>
    <p:spTree>
      <p:nvGrpSpPr>
        <p:cNvPr id="1" name=""/>
        <p:cNvGrpSpPr/>
        <p:nvPr/>
      </p:nvGrpSpPr>
      <p:grpSpPr>
        <a:xfrm>
          <a:off x="0" y="0"/>
          <a:ext cx="0" cy="0"/>
          <a:chOff x="0" y="0"/>
          <a:chExt cx="0" cy="0"/>
        </a:xfrm>
      </p:grpSpPr>
      <p:sp>
        <p:nvSpPr>
          <p:cNvPr id="2" name="Title 7">
            <a:extLst>
              <a:ext uri="{D684FDA5-0AF9-418E-A77B-CC9337E4E8EE}">
                <a16:creationId xmlns:a16="http://schemas.microsoft.com/office/drawing/2010/main" id="{BDDEFF51-3A78-4A64-B237-99D2BBB3AB33}"/>
              </a:ext>
            </a:extLst>
          </p:cNvPr>
          <p:cNvSpPr>
            <a:spLocks noGrp="true"/>
          </p:cNvSpPr>
          <p:nvPr>
            <p:ph type="title"/>
          </p:nvPr>
        </p:nvSpPr>
        <p:spPr/>
        <p:txBody>
          <a:bodyPr rtlCol="0"/>
          <a:lstStyle/>
          <a:p>
            <a:pPr algn="ctr"/>
            <a:r>
              <a:rPr b="1" dirty="0" lang="en-US">
                <a:latin typeface="Averia Serif Libre"/>
              </a:rPr>
              <a:t>INTRODUCTION</a:t>
            </a:r>
            <a:r>
              <a:rPr b="1" dirty="0" lang="en-US">
                <a:latin typeface="Arvo"/>
              </a:rPr>
              <a:t> </a:t>
            </a:r>
            <a:endParaRPr b="1" dirty="0" lang="en-US">
              <a:latin typeface="Arvo"/>
            </a:endParaRPr>
          </a:p>
        </p:txBody>
      </p:sp>
      <p:sp>
        <p:nvSpPr>
          <p:cNvPr id="3" name="Content Placeholder 2">
            <a:extLst>
              <a:ext uri="{489A7DA6-E881-4D16-9A63-A99A4694462A}">
                <a16:creationId xmlns:a16="http://schemas.microsoft.com/office/drawing/2010/main" id="{63F5AF0B-96CA-406A-81D5-9D929973E3BD}"/>
              </a:ext>
            </a:extLst>
          </p:cNvPr>
          <p:cNvSpPr>
            <a:spLocks noGrp="true"/>
          </p:cNvSpPr>
          <p:nvPr>
            <p:ph idx="1"/>
          </p:nvPr>
        </p:nvSpPr>
        <p:spPr/>
        <p:txBody>
          <a:bodyPr rtlCol="0"/>
          <a:lstStyle/>
          <a:p>
            <a:pPr algn="l"/>
            <a:r>
              <a:rPr dirty="0" lang="en-US" sz="2000">
                <a:latin typeface="Söhne"/>
              </a:rPr>
              <a:t>Active Record is the Object-Relational Mapping (</a:t>
            </a:r>
            <a:r>
              <a:rPr dirty="0" err="1" lang="en-US" sz="2000">
                <a:latin typeface="Söhne"/>
              </a:rPr>
              <a:t>ORM</a:t>
            </a:r>
            <a:r>
              <a:rPr dirty="0" lang="en-US" sz="2000">
                <a:latin typeface="Söhne"/>
              </a:rPr>
              <a:t>) layer in Ruby on Rails, a popular web application framework. It provides a set of tools to interact with a database and allows developers to define models representing database tables. Active Record validation is a feature in Ruby on Rails that ensures data integrity by validating the data before it is saved to the database. This helps maintain consistent and accurate data in the application.</a:t>
            </a:r>
            <a:endParaRPr dirty="0" lang="en-US" sz="2000">
              <a:latin typeface="Söhne"/>
            </a:endParaRPr>
          </a:p>
        </p:txBody>
      </p:sp>
    </p:spTree>
    <p:extLst>
      <p:ext uri="{464F220F-686D-4DBF-96AC-4E89B51B0B23}">
        <p14:creationId xmlns:p14="http://schemas.microsoft.com/office/powerpoint/2010/main" val="1690442374744"/>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a:extLst>
              <a:ext uri="{69A83271-CC3F-47A3-B5AA-78AE4CB00EC6}">
                <a16:creationId xmlns:a16="http://schemas.microsoft.com/office/drawing/2010/main" id="{CEF64B0D-FA34-43AD-BFF3-B7C1F9BBBDFF}"/>
              </a:ext>
            </a:extLst>
          </p:cNvPr>
          <p:cNvSpPr>
            <a:spLocks noGrp="true"/>
          </p:cNvSpPr>
          <p:nvPr>
            <p:ph type="title"/>
          </p:nvPr>
        </p:nvSpPr>
        <p:spPr/>
        <p:txBody>
          <a:bodyPr rtlCol="0"/>
          <a:lstStyle/>
          <a:p>
            <a:pPr algn="ctr"/>
            <a:r>
              <a:rPr b="1" dirty="0" lang="en-US">
                <a:latin typeface="Averia Serif Libre"/>
              </a:rPr>
              <a:t>Active Record </a:t>
            </a:r>
            <a:endParaRPr b="1" dirty="0" lang="en-US">
              <a:latin typeface="Averia Serif Libre"/>
            </a:endParaRPr>
          </a:p>
        </p:txBody>
      </p:sp>
      <p:sp>
        <p:nvSpPr>
          <p:cNvPr id="3" name="Content Placeholder 2">
            <a:extLst>
              <a:ext uri="{AC65BF1B-AE4F-452E-8786-9F82D59BAFAA}">
                <a16:creationId xmlns:a16="http://schemas.microsoft.com/office/drawing/2010/main" id="{674627A7-E2D7-4879-B616-39888C9CB25D}"/>
              </a:ext>
            </a:extLst>
          </p:cNvPr>
          <p:cNvSpPr>
            <a:spLocks noGrp="true"/>
          </p:cNvSpPr>
          <p:nvPr>
            <p:ph idx="1"/>
          </p:nvPr>
        </p:nvSpPr>
        <p:spPr>
          <a:xfrm rot="0">
            <a:off x="762000" y="1428750"/>
            <a:ext cx="7620000" cy="3577485"/>
          </a:xfrm>
        </p:spPr>
        <p:txBody>
          <a:bodyPr rtlCol="0" vert="horz">
            <a:normAutofit fontScale="92500" lnSpcReduction="10000"/>
          </a:bodyPr>
          <a:lstStyle/>
          <a:p>
            <a:pPr/>
            <a:r>
              <a:rPr dirty="0" lang="en-US">
                <a:latin typeface="Söhne"/>
              </a:rPr>
              <a:t>Active Record is a design pattern and a part of the Ruby on Rails web application framework. It is an Object-Relational Mapping (</a:t>
            </a:r>
            <a:r>
              <a:rPr dirty="0" err="1" lang="en-US">
                <a:latin typeface="Söhne"/>
              </a:rPr>
              <a:t>ORM</a:t>
            </a:r>
            <a:r>
              <a:rPr dirty="0" lang="en-US">
                <a:latin typeface="Söhne"/>
              </a:rPr>
              <a:t>) technique that allows developers to interact with a database using object-oriented programming principles.</a:t>
            </a:r>
          </a:p>
          <a:p>
            <a:pPr/>
            <a:r>
              <a:rPr dirty="0" lang="en-US">
                <a:latin typeface="Söhne"/>
              </a:rPr>
              <a:t>Key features of Active Record include:</a:t>
            </a:r>
          </a:p>
          <a:p>
            <a:pPr/>
            <a:r>
              <a:rPr dirty="0" lang="en-US">
                <a:latin typeface="Söhne"/>
              </a:rPr>
              <a:t>1.  Model-View-Controller (</a:t>
            </a:r>
            <a:r>
              <a:rPr dirty="0" err="1" lang="en-US">
                <a:latin typeface="Söhne"/>
              </a:rPr>
              <a:t>MVC</a:t>
            </a:r>
            <a:r>
              <a:rPr dirty="0" lang="en-US">
                <a:latin typeface="Söhne"/>
              </a:rPr>
              <a:t>) Architecture</a:t>
            </a:r>
          </a:p>
          <a:p>
            <a:pPr/>
            <a:r>
              <a:rPr dirty="0" lang="en-US">
                <a:latin typeface="Söhne"/>
              </a:rPr>
              <a:t>2.  Object-Relational Mapping</a:t>
            </a:r>
          </a:p>
          <a:p>
            <a:pPr/>
            <a:r>
              <a:rPr dirty="0" lang="en-US">
                <a:latin typeface="Söhne"/>
              </a:rPr>
              <a:t>3.  CRUD Operations</a:t>
            </a:r>
          </a:p>
          <a:p>
            <a:pPr/>
            <a:r>
              <a:rPr dirty="0" lang="en-US">
                <a:latin typeface="Söhne"/>
              </a:rPr>
              <a:t>4.  Data Validations</a:t>
            </a:r>
          </a:p>
          <a:p>
            <a:pPr/>
            <a:r>
              <a:rPr dirty="0" lang="en-US">
                <a:latin typeface="Söhne"/>
              </a:rPr>
              <a:t>5.  Associations</a:t>
            </a:r>
          </a:p>
          <a:p>
            <a:pPr/>
            <a:r>
              <a:rPr dirty="0" lang="en-US">
                <a:latin typeface="Söhne"/>
              </a:rPr>
              <a:t>6.  </a:t>
            </a:r>
            <a:r>
              <a:rPr dirty="0" lang="en-US">
                <a:latin typeface="Söhne"/>
              </a:rPr>
              <a:t>Callbacks</a:t>
            </a:r>
            <a:endParaRPr dirty="0" lang="en-US">
              <a:latin typeface="Söhne"/>
            </a:endParaRPr>
          </a:p>
        </p:txBody>
      </p:sp>
    </p:spTree>
    <p:extLst>
      <p:ext uri="{28CDCBCB-D235-48E0-B1F1-06932B8F72A3}">
        <p14:creationId xmlns:p14="http://schemas.microsoft.com/office/powerpoint/2010/main" val="1690442374746"/>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
    <p:bg>
      <p:bgPr>
        <a:gradFill rotWithShape="1">
          <a:gsLst>
            <a:gs pos="0">
              <a:schemeClr val="accent5">
                <a:tint val="100000"/>
                <a:satMod val="130000"/>
              </a:schemeClr>
            </a:gs>
            <a:gs pos="50000">
              <a:schemeClr val="accent5">
                <a:tint val="75000"/>
                <a:satMod val="130000"/>
              </a:schemeClr>
            </a:gs>
            <a:gs pos="100000">
              <a:schemeClr val="accent5">
                <a:tint val="50000"/>
                <a:satMod val="130000"/>
              </a:schemeClr>
            </a:gs>
          </a:gsLst>
          <a:path path="circle">
            <a:fillToRect b="0" l="100000" r="0" t="0"/>
          </a:path>
          <a:tileRect b="0" l="0" r="0" t="0"/>
        </a:gradFill>
        <a:effectLst/>
      </p:bgPr>
    </p:bg>
    <p:spTree>
      <p:nvGrpSpPr>
        <p:cNvPr id="1" name=""/>
        <p:cNvGrpSpPr/>
        <p:nvPr/>
      </p:nvGrpSpPr>
      <p:grpSpPr>
        <a:xfrm>
          <a:off x="0" y="0"/>
          <a:ext cx="0" cy="0"/>
          <a:chOff x="0" y="0"/>
          <a:chExt cx="0" cy="0"/>
        </a:xfrm>
      </p:grpSpPr>
      <p:sp>
        <p:nvSpPr>
          <p:cNvPr id="2" name="Title 7">
            <a:extLst>
              <a:ext uri="{A2EAA364-5DB8-4520-817D-8313923B8785}">
                <a16:creationId xmlns:a16="http://schemas.microsoft.com/office/drawing/2010/main" id="{EAD5D698-0160-454E-BF0B-59BA45A1A6CD}"/>
              </a:ext>
            </a:extLst>
          </p:cNvPr>
          <p:cNvSpPr>
            <a:spLocks noGrp="true"/>
          </p:cNvSpPr>
          <p:nvPr>
            <p:ph type="title"/>
          </p:nvPr>
        </p:nvSpPr>
        <p:spPr/>
        <p:txBody>
          <a:bodyPr rtlCol="0"/>
          <a:lstStyle/>
          <a:p>
            <a:pPr algn="ctr"/>
            <a:r>
              <a:rPr b="1" dirty="0" lang="en-US">
                <a:latin typeface="Averia Serif Libre"/>
              </a:rPr>
              <a:t>Validation </a:t>
            </a:r>
            <a:r>
              <a:rPr b="1" dirty="0" lang="en-US">
                <a:latin typeface="Averia Serif Libre"/>
              </a:rPr>
              <a:t>Overview</a:t>
            </a:r>
            <a:endParaRPr b="1" dirty="0" lang="en-US">
              <a:latin typeface="Averia Serif Libre"/>
            </a:endParaRPr>
          </a:p>
        </p:txBody>
      </p:sp>
      <p:pic>
        <p:nvPicPr>
          <p:cNvPr id="3" name="Content Placeholder 2">
            <a:extLst>
              <a:ext uri="{74D2C71F-47FF-472F-AC4C-82050174C37B}">
                <a16:creationId xmlns:a16="http://schemas.microsoft.com/office/drawing/2010/main" id="{04C0BFCB-9E66-47D3-AF50-BA1BA36EDAC4}"/>
              </a:ext>
            </a:extLst>
          </p:cNvPr>
          <p:cNvPicPr>
            <a:picLocks noChangeAspect="true" noGrp="true"/>
          </p:cNvPicPr>
          <p:nvPr>
            <p:ph idx="1"/>
          </p:nvPr>
        </p:nvPicPr>
        <p:blipFill>
          <a:blip r:embed="rId2"/>
          <a:srcRect b="14161" l="0" r="0" t="14161"/>
          <a:stretch>
            <a:fillRect/>
          </a:stretch>
        </p:blipFill>
        <p:spPr>
          <a:xfrm rot="0">
            <a:off x="672245" y="1428750"/>
            <a:ext cx="7620000" cy="3048000"/>
          </a:xfrm>
          <a:noFill/>
        </p:spPr>
      </p:pic>
    </p:spTree>
    <p:extLst>
      <p:ext uri="{FF321756-8DFE-4E95-8930-9BE353460AE7}">
        <p14:creationId xmlns:p14="http://schemas.microsoft.com/office/powerpoint/2010/main" val="1690442374748"/>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bg>
      <p:bgPr>
        <a:gradFill rotWithShape="1">
          <a:gsLst>
            <a:gs pos="0">
              <a:schemeClr val="accent5">
                <a:tint val="100000"/>
                <a:satMod val="130000"/>
              </a:schemeClr>
            </a:gs>
            <a:gs pos="50000">
              <a:schemeClr val="accent5">
                <a:tint val="75000"/>
                <a:satMod val="130000"/>
              </a:schemeClr>
            </a:gs>
            <a:gs pos="100000">
              <a:schemeClr val="accent5">
                <a:tint val="50000"/>
                <a:satMod val="130000"/>
              </a:schemeClr>
            </a:gs>
          </a:gsLst>
          <a:path path="circle">
            <a:fillToRect b="0" l="100000" r="0" t="100000"/>
          </a:path>
          <a:tileRect b="0" l="0" r="0" t="0"/>
        </a:gradFill>
        <a:effectLst/>
      </p:bgPr>
    </p:bg>
    <p:spTree>
      <p:nvGrpSpPr>
        <p:cNvPr id="1" name=""/>
        <p:cNvGrpSpPr/>
        <p:nvPr/>
      </p:nvGrpSpPr>
      <p:grpSpPr>
        <a:xfrm>
          <a:off x="0" y="0"/>
          <a:ext cx="0" cy="0"/>
          <a:chOff x="0" y="0"/>
          <a:chExt cx="0" cy="0"/>
        </a:xfrm>
      </p:grpSpPr>
      <p:sp>
        <p:nvSpPr>
          <p:cNvPr id="2" name="Content Placeholder 2">
            <a:extLst>
              <a:ext uri="{A33D2124-A211-4FBC-BA66-540DF5007170}">
                <a16:creationId xmlns:a16="http://schemas.microsoft.com/office/drawing/2010/main" id="{AC79BF04-CFE3-4B68-B6B0-C2608F9C86C0}"/>
              </a:ext>
            </a:extLst>
          </p:cNvPr>
          <p:cNvSpPr>
            <a:spLocks noGrp="true"/>
          </p:cNvSpPr>
          <p:nvPr>
            <p:ph idx="1"/>
          </p:nvPr>
        </p:nvSpPr>
        <p:spPr>
          <a:xfrm rot="0">
            <a:off x="762000" y="103251"/>
            <a:ext cx="7620000" cy="4880543"/>
          </a:xfrm>
        </p:spPr>
        <p:txBody>
          <a:bodyPr rtlCol="0" vert="horz">
            <a:normAutofit fontScale="100000" lnSpcReduction="0"/>
          </a:bodyPr>
          <a:lstStyle/>
          <a:p>
            <a:pPr/>
            <a:r>
              <a:rPr dirty="0" lang="en-US">
                <a:latin typeface="Söhne"/>
              </a:rPr>
              <a:t/>
            </a:r>
          </a:p>
          <a:p>
            <a:pPr/>
            <a:r>
              <a:rPr dirty="0" lang="en-US">
                <a:latin typeface="Söhne"/>
              </a:rPr>
              <a:t>When creating an Active Record model in Rails, you can specify various validations that the model's attributes must satisfy. These validations are typically defined in the model class and are executed before the data is persisted to the database.</a:t>
            </a:r>
          </a:p>
          <a:p>
            <a:pPr/>
            <a:r>
              <a:rPr dirty="0" lang="en-US">
                <a:latin typeface="Söhne"/>
              </a:rPr>
              <a:t>Here are some common Active Record validations in Ruby on Rails:</a:t>
            </a:r>
          </a:p>
          <a:p>
            <a:pPr>
              <a:buAutoNum type="arabicPeriod"/>
            </a:pPr>
            <a:r>
              <a:rPr dirty="0" lang="en-US"/>
              <a:t/>
            </a:r>
            <a:endParaRPr dirty="0" lang="en-US"/>
          </a:p>
        </p:txBody>
      </p:sp>
      <p:sp>
        <p:nvSpPr>
          <p:cNvPr id="3" name="">
            <a:extLst>
              <a:ext uri="{66D99B8B-342C-4635-A28B-244A7CE70F46}">
                <a16:creationId xmlns:a16="http://schemas.microsoft.com/office/drawing/2010/main" id="{E56D3CE9-FAA5-4E0B-8CED-ED933F2540F2}"/>
              </a:ext>
            </a:extLst>
          </p:cNvPr>
          <p:cNvSpPr/>
          <p:nvPr/>
        </p:nvSpPr>
        <p:spPr>
          <a:xfrm flipH="false" flipV="false" rot="0">
            <a:off x="1177118" y="2008308"/>
            <a:ext cx="6473723" cy="2975486"/>
          </a:xfrm>
          <a:prstGeom prst="rect">
            <a:avLst/>
          </a:prstGeom>
          <a:solidFill>
            <a:schemeClr val="bg2"/>
          </a:solidFill>
          <a:ln cap="flat" w="9525">
            <a:no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a:extLst>
              <a:ext uri="{1ACE6B0E-13A7-4DC3-A8B4-3A583E793CD9}">
                <a16:creationId xmlns:a16="http://schemas.microsoft.com/office/drawing/2010/main" id="{556B4B4B-CF55-4FB1-A4D8-5A522F8BBDF6}"/>
              </a:ext>
            </a:extLst>
          </p:cNvPr>
          <p:cNvSpPr txBox="1"/>
          <p:nvPr/>
        </p:nvSpPr>
        <p:spPr>
          <a:xfrm flipH="false" flipV="false" rot="0">
            <a:off x="1300534" y="2009775"/>
            <a:ext cx="6226892" cy="3018082"/>
          </a:xfrm>
          <a:prstGeom prst="rect">
            <a:avLst/>
          </a:prstGeom>
        </p:spPr>
        <p:txBody>
          <a:bodyPr bIns="47625" lIns="95250" rIns="95250" rtlCol="0" tIns="47625" vert="horz">
            <a:noAutofit/>
          </a:bodyPr>
          <a:lstStyle/>
          <a:p>
            <a:pPr algn="l" indent="-342900" rtl="false">
              <a:lnSpc>
                <a:spcPct val="100000"/>
              </a:lnSpc>
              <a:spcBef>
                <a:spcPts val="0"/>
              </a:spcBef>
              <a:spcAft>
                <a:spcPts val="0"/>
              </a:spcAft>
              <a:buClr>
                <a:srgbClr val="42c3c9"/>
              </a:buClr>
              <a:buFont typeface="Arial"/>
              <a:buAutoNum type="arabicPeriod"/>
              <a:defRPr dirty="0" lang="en-US" sz="1400">
                <a:solidFill>
                  <a:schemeClr val="tx1"/>
                </a:solidFill>
                <a:latin typeface="Open Sans"/>
              </a:defRPr>
            </a:pPr>
            <a:r>
              <a:rPr b="0" dirty="0" i="0" lang="en-US" sz="1400">
                <a:solidFill>
                  <a:schemeClr val="tx1"/>
                </a:solidFill>
                <a:latin typeface="Söhne"/>
              </a:rPr>
              <a:t>Presence Validation:</a:t>
            </a:r>
            <a:br>
              <a:rPr b="0" dirty="0" i="0" lang="en-US" sz="1400">
                <a:solidFill>
                  <a:schemeClr val="tx1"/>
                </a:solidFill>
                <a:latin typeface="Open Sans"/>
              </a:rPr>
            </a:br>
            <a:r>
              <a:rPr b="0" dirty="0" i="0" lang="en-US" sz="1400">
                <a:solidFill>
                  <a:schemeClr val="tx1"/>
                </a:solidFill>
                <a:latin typeface="Söhne"/>
              </a:rPr>
              <a:t>Ensures that a specific attribute is not empty or nil.</a:t>
            </a:r>
          </a:p>
          <a:p>
            <a:pPr algn="l" indent="-342900" rtl="false">
              <a:lnSpc>
                <a:spcPct val="100000"/>
              </a:lnSpc>
              <a:spcBef>
                <a:spcPts val="0"/>
              </a:spcBef>
              <a:spcAft>
                <a:spcPts val="0"/>
              </a:spcAft>
              <a:buClr>
                <a:srgbClr val="42c3c9"/>
              </a:buClr>
              <a:buFont typeface="Arial"/>
              <a:buAutoNum type="arabicPeriod"/>
              <a:defRPr dirty="0" lang="en-US" sz="1400">
                <a:solidFill>
                  <a:schemeClr val="tx1"/>
                </a:solidFill>
                <a:latin typeface="Open Sans"/>
              </a:defRPr>
            </a:pPr>
            <a:r>
              <a:rPr b="0" dirty="0" i="0" lang="en-US" sz="1400">
                <a:solidFill>
                  <a:schemeClr val="tx1"/>
                </a:solidFill>
                <a:latin typeface="Söhne"/>
              </a:rPr>
              <a:t>Length Validation:</a:t>
            </a:r>
            <a:br>
              <a:rPr b="0" dirty="0" i="0" lang="en-US" sz="1400">
                <a:solidFill>
                  <a:schemeClr val="tx1"/>
                </a:solidFill>
                <a:latin typeface="Open Sans"/>
              </a:rPr>
            </a:br>
            <a:r>
              <a:rPr b="0" dirty="0" i="0" lang="en-US" sz="1400">
                <a:solidFill>
                  <a:schemeClr val="tx1"/>
                </a:solidFill>
                <a:latin typeface="Söhne"/>
              </a:rPr>
              <a:t>Validates the length of an attribute, ensuring it falls within a specified range.</a:t>
            </a:r>
          </a:p>
          <a:p>
            <a:pPr algn="l" indent="-342900" rtl="false">
              <a:lnSpc>
                <a:spcPct val="100000"/>
              </a:lnSpc>
              <a:spcBef>
                <a:spcPts val="0"/>
              </a:spcBef>
              <a:spcAft>
                <a:spcPts val="0"/>
              </a:spcAft>
              <a:buClr>
                <a:srgbClr val="42c3c9"/>
              </a:buClr>
              <a:buFont typeface="Arial"/>
              <a:buAutoNum type="arabicPeriod"/>
              <a:defRPr dirty="0" lang="en-US" sz="1400">
                <a:solidFill>
                  <a:schemeClr val="tx1"/>
                </a:solidFill>
                <a:latin typeface="Open Sans"/>
              </a:defRPr>
            </a:pPr>
            <a:r>
              <a:rPr b="0" dirty="0" err="1" i="0" lang="en-US" sz="1400">
                <a:solidFill>
                  <a:schemeClr val="tx1"/>
                </a:solidFill>
                <a:latin typeface="Söhne"/>
              </a:rPr>
              <a:t>Numericality</a:t>
            </a:r>
            <a:r>
              <a:rPr b="0" dirty="0" i="0" lang="en-US" sz="1400">
                <a:solidFill>
                  <a:schemeClr val="tx1"/>
                </a:solidFill>
                <a:latin typeface="Söhne"/>
              </a:rPr>
              <a:t> Validation:</a:t>
            </a:r>
            <a:br>
              <a:rPr b="0" dirty="0" i="0" lang="en-US" sz="1400">
                <a:solidFill>
                  <a:schemeClr val="tx1"/>
                </a:solidFill>
                <a:latin typeface="Open Sans"/>
              </a:rPr>
            </a:br>
            <a:r>
              <a:rPr b="0" dirty="0" i="0" lang="en-US" sz="1400">
                <a:solidFill>
                  <a:schemeClr val="tx1"/>
                </a:solidFill>
                <a:latin typeface="Söhne"/>
              </a:rPr>
              <a:t>Checks if an attribute is a valid number.</a:t>
            </a:r>
          </a:p>
          <a:p>
            <a:pPr algn="l" indent="-342900" rtl="false">
              <a:lnSpc>
                <a:spcPct val="100000"/>
              </a:lnSpc>
              <a:spcBef>
                <a:spcPts val="0"/>
              </a:spcBef>
              <a:spcAft>
                <a:spcPts val="0"/>
              </a:spcAft>
              <a:buClr>
                <a:srgbClr val="42c3c9"/>
              </a:buClr>
              <a:buFont typeface="Arial"/>
              <a:buAutoNum type="arabicPeriod"/>
              <a:defRPr dirty="0" lang="en-US" sz="1400">
                <a:solidFill>
                  <a:schemeClr val="tx1"/>
                </a:solidFill>
                <a:latin typeface="Open Sans"/>
              </a:defRPr>
            </a:pPr>
            <a:r>
              <a:rPr b="0" dirty="0" i="0" lang="en-US" sz="1400">
                <a:solidFill>
                  <a:schemeClr val="tx1"/>
                </a:solidFill>
                <a:latin typeface="Söhne"/>
              </a:rPr>
              <a:t>Format Validation:</a:t>
            </a:r>
            <a:br>
              <a:rPr b="0" dirty="0" i="0" lang="en-US" sz="1400">
                <a:solidFill>
                  <a:schemeClr val="tx1"/>
                </a:solidFill>
                <a:latin typeface="Open Sans"/>
              </a:rPr>
            </a:br>
            <a:r>
              <a:rPr b="0" dirty="0" i="0" lang="en-US" sz="1400">
                <a:solidFill>
                  <a:schemeClr val="tx1"/>
                </a:solidFill>
                <a:latin typeface="Söhne"/>
              </a:rPr>
              <a:t>Validates an attribute against a regular expression pattern.</a:t>
            </a:r>
          </a:p>
          <a:p>
            <a:pPr algn="l" indent="-342900" rtl="false">
              <a:lnSpc>
                <a:spcPct val="100000"/>
              </a:lnSpc>
              <a:spcBef>
                <a:spcPts val="0"/>
              </a:spcBef>
              <a:spcAft>
                <a:spcPts val="0"/>
              </a:spcAft>
              <a:buClr>
                <a:srgbClr val="42c3c9"/>
              </a:buClr>
              <a:buFont typeface="Arial"/>
              <a:buAutoNum type="arabicPeriod"/>
              <a:defRPr dirty="0" lang="en-US" sz="1400">
                <a:solidFill>
                  <a:schemeClr val="tx1"/>
                </a:solidFill>
                <a:latin typeface="Open Sans"/>
              </a:defRPr>
            </a:pPr>
            <a:r>
              <a:rPr b="0" dirty="0" i="0" lang="en-US" sz="1400">
                <a:solidFill>
                  <a:schemeClr val="tx1"/>
                </a:solidFill>
                <a:latin typeface="Söhne"/>
              </a:rPr>
              <a:t>Uniqueness Validation:</a:t>
            </a:r>
            <a:br>
              <a:rPr b="0" dirty="0" i="0" lang="en-US" sz="1400">
                <a:solidFill>
                  <a:schemeClr val="tx1"/>
                </a:solidFill>
                <a:latin typeface="Open Sans"/>
              </a:rPr>
            </a:br>
            <a:r>
              <a:rPr b="0" dirty="0" i="0" lang="en-US" sz="1400">
                <a:solidFill>
                  <a:schemeClr val="tx1"/>
                </a:solidFill>
                <a:latin typeface="Söhne"/>
              </a:rPr>
              <a:t>Ensures that the attribute value is unique among all records in the database.</a:t>
            </a:r>
          </a:p>
          <a:p>
            <a:pPr algn="l" indent="-342900" rtl="false">
              <a:lnSpc>
                <a:spcPct val="100000"/>
              </a:lnSpc>
              <a:spcBef>
                <a:spcPts val="0"/>
              </a:spcBef>
              <a:spcAft>
                <a:spcPts val="0"/>
              </a:spcAft>
              <a:buClr>
                <a:srgbClr val="42c3c9"/>
              </a:buClr>
              <a:buFont typeface="Arial"/>
              <a:buAutoNum type="arabicPeriod"/>
              <a:defRPr dirty="0" lang="en-US" sz="1400">
                <a:solidFill>
                  <a:schemeClr val="tx1"/>
                </a:solidFill>
                <a:latin typeface="Open Sans"/>
              </a:defRPr>
            </a:pPr>
            <a:r>
              <a:rPr b="0" dirty="0" i="0" lang="en-US" sz="1400">
                <a:solidFill>
                  <a:schemeClr val="tx1"/>
                </a:solidFill>
                <a:latin typeface="Söhne"/>
              </a:rPr>
              <a:t>Inclusion/Exclusion Validation:</a:t>
            </a:r>
            <a:br>
              <a:rPr b="0" dirty="0" i="0" lang="en-US" sz="1400">
                <a:solidFill>
                  <a:schemeClr val="tx1"/>
                </a:solidFill>
                <a:latin typeface="Open Sans"/>
              </a:rPr>
            </a:br>
            <a:r>
              <a:rPr b="0" dirty="0" i="0" lang="en-US" sz="1400">
                <a:solidFill>
                  <a:schemeClr val="tx1"/>
                </a:solidFill>
                <a:latin typeface="Söhne"/>
              </a:rPr>
              <a:t>Validates that an attribute's value is included or excluded from a predefined set of values.</a:t>
            </a:r>
            <a:endParaRPr b="0" dirty="0" i="0" lang="en-US" sz="1400">
              <a:solidFill>
                <a:schemeClr val="tx1"/>
              </a:solidFill>
              <a:latin typeface="Söhne"/>
            </a:endParaRPr>
          </a:p>
        </p:txBody>
      </p:sp>
    </p:spTree>
    <p:extLst>
      <p:ext uri="{8642D19C-9A3E-4141-B778-B3B46AED9E3A}">
        <p14:creationId xmlns:p14="http://schemas.microsoft.com/office/powerpoint/2010/main" val="1690442374750"/>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bg>
      <p:bgPr>
        <a:gradFill rotWithShape="1">
          <a:gsLst>
            <a:gs pos="0">
              <a:schemeClr val="accent5">
                <a:tint val="100000"/>
                <a:satMod val="130000"/>
              </a:schemeClr>
            </a:gs>
            <a:gs pos="50000">
              <a:schemeClr val="accent5">
                <a:tint val="75000"/>
                <a:satMod val="130000"/>
              </a:schemeClr>
            </a:gs>
            <a:gs pos="100000">
              <a:schemeClr val="accent5">
                <a:tint val="50000"/>
                <a:satMod val="130000"/>
              </a:schemeClr>
            </a:gs>
          </a:gsLst>
          <a:path path="circle">
            <a:fillToRect b="0" l="0" r="0" t="100000"/>
          </a:path>
          <a:tileRect b="0" l="0" r="0" t="0"/>
        </a:gradFill>
        <a:effectLst/>
      </p:bgPr>
    </p:bg>
    <p:spTree>
      <p:nvGrpSpPr>
        <p:cNvPr id="1" name=""/>
        <p:cNvGrpSpPr/>
        <p:nvPr/>
      </p:nvGrpSpPr>
      <p:grpSpPr>
        <a:xfrm>
          <a:off x="0" y="0"/>
          <a:ext cx="0" cy="0"/>
          <a:chOff x="0" y="0"/>
          <a:chExt cx="0" cy="0"/>
        </a:xfrm>
      </p:grpSpPr>
      <p:sp>
        <p:nvSpPr>
          <p:cNvPr id="2" name="Title 7">
            <a:extLst>
              <a:ext uri="{F00759CD-C1B6-4A5B-8792-47B435D4AE3E}">
                <a16:creationId xmlns:a16="http://schemas.microsoft.com/office/drawing/2010/main" id="{6143CB83-2B1F-45E6-966C-130BC55E4110}"/>
              </a:ext>
            </a:extLst>
          </p:cNvPr>
          <p:cNvSpPr>
            <a:spLocks noGrp="true"/>
          </p:cNvSpPr>
          <p:nvPr>
            <p:ph type="title"/>
          </p:nvPr>
        </p:nvSpPr>
        <p:spPr/>
        <p:txBody>
          <a:bodyPr rtlCol="0"/>
          <a:lstStyle/>
          <a:p>
            <a:pPr algn="ctr"/>
            <a:r>
              <a:rPr b="1" dirty="0" lang="en-US">
                <a:latin typeface="Averia Serif Libre"/>
              </a:rPr>
              <a:t>Presence Validation</a:t>
            </a:r>
            <a:endParaRPr b="1" dirty="0" lang="en-US">
              <a:latin typeface="Averia Serif Libre"/>
            </a:endParaRPr>
          </a:p>
        </p:txBody>
      </p:sp>
      <p:sp>
        <p:nvSpPr>
          <p:cNvPr id="3" name="Content Placeholder 2">
            <a:extLst>
              <a:ext uri="{EFEB7A70-CCB1-4DEC-B3E7-7D4418794EE0}">
                <a16:creationId xmlns:a16="http://schemas.microsoft.com/office/drawing/2010/main" id="{B6F9CFA5-742F-44B3-A475-CA5E7DB90E17}"/>
              </a:ext>
            </a:extLst>
          </p:cNvPr>
          <p:cNvSpPr>
            <a:spLocks noGrp="true"/>
          </p:cNvSpPr>
          <p:nvPr>
            <p:ph idx="1"/>
          </p:nvPr>
        </p:nvSpPr>
        <p:spPr/>
        <p:txBody>
          <a:bodyPr rtlCol="0"/>
          <a:lstStyle/>
          <a:p>
            <a:pPr/>
            <a:r>
              <a:rPr dirty="0" lang="en-US">
                <a:latin typeface="Söhne"/>
              </a:rPr>
              <a:t>Presence validation is a way to check whether a specific field or attribute in a data record contains a value. It ensures that the field is not left empty or blank when saving data to a database, helping maintain data integrity and preventing incomplete entries.</a:t>
            </a:r>
            <a:endParaRPr dirty="0" lang="en-US">
              <a:latin typeface="Söhne"/>
            </a:endParaRPr>
          </a:p>
        </p:txBody>
      </p:sp>
      <p:pic>
        <p:nvPicPr>
          <p:cNvPr id="4" name="">
            <a:extLst>
              <a:ext uri="{6C54BC12-FA55-48FD-AFF3-4D08A5877BC7}">
                <a16:creationId xmlns:a16="http://schemas.microsoft.com/office/drawing/2010/main" id="{9194F68C-33C1-48AC-81F1-F86085E8C3E5}"/>
              </a:ext>
            </a:extLst>
          </p:cNvPr>
          <p:cNvPicPr>
            <a:picLocks noChangeAspect="true"/>
          </p:cNvPicPr>
          <p:nvPr/>
        </p:nvPicPr>
        <p:blipFill>
          <a:blip r:embed="rId2"/>
          <a:stretch>
            <a:fillRect/>
          </a:stretch>
        </p:blipFill>
        <p:spPr>
          <a:xfrm flipH="false" flipV="false" rot="0">
            <a:off x="1738674" y="2739866"/>
            <a:ext cx="5666651" cy="1918173"/>
          </a:xfrm>
          <a:prstGeom prst="rect">
            <a:avLst/>
          </a:prstGeom>
          <a:noFill/>
        </p:spPr>
      </p:pic>
    </p:spTree>
    <p:extLst>
      <p:ext uri="{72E54C35-403A-46A3-98FB-A3B9B1826AD4}">
        <p14:creationId xmlns:p14="http://schemas.microsoft.com/office/powerpoint/2010/main" val="1690442374752"/>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bg>
      <p:bgPr>
        <a:gradFill rotWithShape="1">
          <a:gsLst>
            <a:gs pos="0">
              <a:schemeClr val="accent5">
                <a:tint val="100000"/>
                <a:satMod val="130000"/>
              </a:schemeClr>
            </a:gs>
            <a:gs pos="50000">
              <a:schemeClr val="accent5">
                <a:tint val="75000"/>
                <a:satMod val="130000"/>
              </a:schemeClr>
            </a:gs>
            <a:gs pos="100000">
              <a:schemeClr val="accent5">
                <a:tint val="50000"/>
                <a:satMod val="130000"/>
              </a:schemeClr>
            </a:gs>
          </a:gsLst>
          <a:path path="circle">
            <a:fillToRect b="0" l="0" r="0" t="0"/>
          </a:path>
          <a:tileRect b="0" l="0" r="0" t="0"/>
        </a:gradFill>
        <a:effectLst/>
      </p:bgPr>
    </p:bg>
    <p:spTree>
      <p:nvGrpSpPr>
        <p:cNvPr id="1" name=""/>
        <p:cNvGrpSpPr/>
        <p:nvPr/>
      </p:nvGrpSpPr>
      <p:grpSpPr>
        <a:xfrm>
          <a:off x="0" y="0"/>
          <a:ext cx="0" cy="0"/>
          <a:chOff x="0" y="0"/>
          <a:chExt cx="0" cy="0"/>
        </a:xfrm>
      </p:grpSpPr>
      <p:sp>
        <p:nvSpPr>
          <p:cNvPr id="2" name="Title 7">
            <a:extLst>
              <a:ext uri="{B1C7C236-4978-4037-8BC1-335B81FBE246}">
                <a16:creationId xmlns:a16="http://schemas.microsoft.com/office/drawing/2010/main" id="{AFAD28CC-3093-46D6-8B7D-BF5CBB9DED50}"/>
              </a:ext>
            </a:extLst>
          </p:cNvPr>
          <p:cNvSpPr>
            <a:spLocks noGrp="true"/>
          </p:cNvSpPr>
          <p:nvPr>
            <p:ph type="title"/>
          </p:nvPr>
        </p:nvSpPr>
        <p:spPr/>
        <p:txBody>
          <a:bodyPr rtlCol="0"/>
          <a:lstStyle/>
          <a:p>
            <a:pPr algn="ctr"/>
            <a:r>
              <a:rPr b="1" dirty="0" lang="en-US">
                <a:latin typeface="Averia Serif Libre"/>
              </a:rPr>
              <a:t>Length Validation</a:t>
            </a:r>
            <a:endParaRPr b="1" dirty="0" lang="en-US">
              <a:latin typeface="Averia Serif Libre"/>
            </a:endParaRPr>
          </a:p>
        </p:txBody>
      </p:sp>
      <p:sp>
        <p:nvSpPr>
          <p:cNvPr id="3" name="Content Placeholder 2">
            <a:extLst>
              <a:ext uri="{A98981FF-AA42-47CA-8A7C-8D185ED4F74C}">
                <a16:creationId xmlns:a16="http://schemas.microsoft.com/office/drawing/2010/main" id="{2EF75A19-68CA-4A1B-94E8-502BB08AFD9D}"/>
              </a:ext>
            </a:extLst>
          </p:cNvPr>
          <p:cNvSpPr>
            <a:spLocks noGrp="true"/>
          </p:cNvSpPr>
          <p:nvPr>
            <p:ph idx="1"/>
          </p:nvPr>
        </p:nvSpPr>
        <p:spPr/>
        <p:txBody>
          <a:bodyPr rtlCol="0"/>
          <a:lstStyle/>
          <a:p>
            <a:pPr/>
            <a:r>
              <a:rPr dirty="0" lang="en-US">
                <a:latin typeface="Söhne"/>
              </a:rPr>
              <a:t>Length validation checks the size of a field or attribute in a data record, ensuring it meets specified minimum and/or maximum requirements. It helps maintain consistent and appropriate data in the database by preventing entries that don't comply with the defined length constraints.</a:t>
            </a:r>
            <a:endParaRPr dirty="0" lang="en-US">
              <a:latin typeface="Söhne"/>
            </a:endParaRPr>
          </a:p>
        </p:txBody>
      </p:sp>
      <p:pic>
        <p:nvPicPr>
          <p:cNvPr id="4" name="">
            <a:extLst>
              <a:ext uri="{884C3CD4-E290-48BA-81A0-B762B58C2DCC}">
                <a16:creationId xmlns:a16="http://schemas.microsoft.com/office/drawing/2010/main" id="{242E2FBB-1919-457A-A7A3-CAD4EBB9FD1B}"/>
              </a:ext>
            </a:extLst>
          </p:cNvPr>
          <p:cNvPicPr>
            <a:picLocks noChangeAspect="true"/>
          </p:cNvPicPr>
          <p:nvPr/>
        </p:nvPicPr>
        <p:blipFill>
          <a:blip r:embed="rId2"/>
          <a:stretch>
            <a:fillRect/>
          </a:stretch>
        </p:blipFill>
        <p:spPr>
          <a:xfrm flipH="false" flipV="false" rot="0">
            <a:off x="1129884" y="2718416"/>
            <a:ext cx="6884232" cy="1839029"/>
          </a:xfrm>
          <a:prstGeom prst="rect">
            <a:avLst/>
          </a:prstGeom>
          <a:noFill/>
        </p:spPr>
      </p:pic>
    </p:spTree>
    <p:extLst>
      <p:ext uri="{5E6AD65D-071B-4374-AEFF-B14B6E954635}">
        <p14:creationId xmlns:p14="http://schemas.microsoft.com/office/powerpoint/2010/main" val="1690442374754"/>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bg>
      <p:bgPr>
        <a:gradFill rotWithShape="1">
          <a:gsLst>
            <a:gs pos="0">
              <a:schemeClr val="accent5">
                <a:tint val="100000"/>
                <a:satMod val="130000"/>
              </a:schemeClr>
            </a:gs>
            <a:gs pos="50000">
              <a:schemeClr val="accent5">
                <a:tint val="75000"/>
                <a:satMod val="130000"/>
              </a:schemeClr>
            </a:gs>
            <a:gs pos="100000">
              <a:schemeClr val="accent5">
                <a:tint val="50000"/>
                <a:satMod val="130000"/>
              </a:schemeClr>
            </a:gs>
          </a:gsLst>
          <a:path path="circle">
            <a:fillToRect b="0" l="100000" r="0" t="0"/>
          </a:path>
          <a:tileRect b="0" l="0" r="0" t="0"/>
        </a:gradFill>
        <a:effectLst/>
      </p:bgPr>
    </p:bg>
    <p:spTree>
      <p:nvGrpSpPr>
        <p:cNvPr id="1" name=""/>
        <p:cNvGrpSpPr/>
        <p:nvPr/>
      </p:nvGrpSpPr>
      <p:grpSpPr>
        <a:xfrm>
          <a:off x="0" y="0"/>
          <a:ext cx="0" cy="0"/>
          <a:chOff x="0" y="0"/>
          <a:chExt cx="0" cy="0"/>
        </a:xfrm>
      </p:grpSpPr>
      <p:sp>
        <p:nvSpPr>
          <p:cNvPr id="2" name="Title 7">
            <a:extLst>
              <a:ext uri="{8D1A25EC-BE03-42B7-8AEA-9B86C52B1A9F}">
                <a16:creationId xmlns:a16="http://schemas.microsoft.com/office/drawing/2010/main" id="{D1B96445-5B1C-446F-8A5C-796008E4C605}"/>
              </a:ext>
            </a:extLst>
          </p:cNvPr>
          <p:cNvSpPr>
            <a:spLocks noGrp="true"/>
          </p:cNvSpPr>
          <p:nvPr>
            <p:ph type="title"/>
          </p:nvPr>
        </p:nvSpPr>
        <p:spPr/>
        <p:txBody>
          <a:bodyPr rtlCol="0"/>
          <a:lstStyle/>
          <a:p>
            <a:pPr algn="ctr"/>
            <a:r>
              <a:rPr b="1" dirty="0" lang="en-US">
                <a:latin typeface="Averia Serif Libre"/>
              </a:rPr>
              <a:t>Format Validation</a:t>
            </a:r>
            <a:endParaRPr b="1" dirty="0" lang="en-US">
              <a:latin typeface="Averia Serif Libre"/>
            </a:endParaRPr>
          </a:p>
        </p:txBody>
      </p:sp>
      <p:sp>
        <p:nvSpPr>
          <p:cNvPr id="3" name="Content Placeholder 2">
            <a:extLst>
              <a:ext uri="{A10774F8-4F50-4E90-916B-F79242BFF1F6}">
                <a16:creationId xmlns:a16="http://schemas.microsoft.com/office/drawing/2010/main" id="{496E207F-E330-4BF9-992E-A38E7F680B19}"/>
              </a:ext>
            </a:extLst>
          </p:cNvPr>
          <p:cNvSpPr>
            <a:spLocks noGrp="true"/>
          </p:cNvSpPr>
          <p:nvPr>
            <p:ph idx="1"/>
          </p:nvPr>
        </p:nvSpPr>
        <p:spPr/>
        <p:txBody>
          <a:bodyPr rtlCol="0"/>
          <a:lstStyle/>
          <a:p>
            <a:pPr/>
            <a:r>
              <a:rPr dirty="0" lang="en-US">
                <a:latin typeface="Söhne"/>
              </a:rPr>
              <a:t>Format validation ensures that a field in a data record follows a specified pattern, such as email addresses or phone numbers, maintaining data integrity and consistency. Invalid formats are blocked from being saved to the database.</a:t>
            </a:r>
            <a:endParaRPr dirty="0" lang="en-US">
              <a:latin typeface="Söhne"/>
            </a:endParaRPr>
          </a:p>
        </p:txBody>
      </p:sp>
      <p:pic>
        <p:nvPicPr>
          <p:cNvPr id="4" name="">
            <a:extLst>
              <a:ext uri="{8F9A8331-D7B1-492E-989F-38B9A12C66FC}">
                <a16:creationId xmlns:a16="http://schemas.microsoft.com/office/drawing/2010/main" id="{F5722D6F-FA0E-44EE-8154-AF4736D36208}"/>
              </a:ext>
            </a:extLst>
          </p:cNvPr>
          <p:cNvPicPr>
            <a:picLocks noChangeAspect="true"/>
          </p:cNvPicPr>
          <p:nvPr/>
        </p:nvPicPr>
        <p:blipFill>
          <a:blip r:embed="rId2"/>
          <a:stretch>
            <a:fillRect/>
          </a:stretch>
        </p:blipFill>
        <p:spPr>
          <a:xfrm flipH="false" flipV="false" rot="0">
            <a:off x="1265748" y="2715158"/>
            <a:ext cx="6612512" cy="1433331"/>
          </a:xfrm>
          <a:prstGeom prst="rect">
            <a:avLst/>
          </a:prstGeom>
          <a:noFill/>
        </p:spPr>
      </p:pic>
    </p:spTree>
    <p:extLst>
      <p:ext uri="{D4CB2D10-F3DE-4BC9-AA93-A6F77816E971}">
        <p14:creationId xmlns:p14="http://schemas.microsoft.com/office/powerpoint/2010/main" val="1690442374756"/>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a:extLst>
              <a:ext uri="{BE928842-8CE2-4F12-A40E-9FDF55042788}">
                <a16:creationId xmlns:a16="http://schemas.microsoft.com/office/drawing/2010/main" id="{D3666A2A-CF95-4D1A-8C8D-1C6C3DE64760}"/>
              </a:ext>
            </a:extLst>
          </p:cNvPr>
          <p:cNvSpPr>
            <a:spLocks noGrp="true"/>
          </p:cNvSpPr>
          <p:nvPr>
            <p:ph type="title"/>
          </p:nvPr>
        </p:nvSpPr>
        <p:spPr/>
        <p:txBody>
          <a:bodyPr rtlCol="0"/>
          <a:lstStyle/>
          <a:p>
            <a:pPr algn="ctr"/>
            <a:r>
              <a:rPr b="1" dirty="0" lang="en-US">
                <a:latin typeface="Averia Serif Libre"/>
              </a:rPr>
              <a:t>Uniqueness Validation</a:t>
            </a:r>
            <a:endParaRPr b="1" dirty="0" lang="en-US">
              <a:latin typeface="Averia Serif Libre"/>
            </a:endParaRPr>
          </a:p>
        </p:txBody>
      </p:sp>
      <p:sp>
        <p:nvSpPr>
          <p:cNvPr id="3" name="Content Placeholder 2">
            <a:extLst>
              <a:ext uri="{C5D5C105-8E55-4D7B-A977-E332CE8089E5}">
                <a16:creationId xmlns:a16="http://schemas.microsoft.com/office/drawing/2010/main" id="{C3F90A30-16EE-4EF4-9FF3-A089BB9F3DB4}"/>
              </a:ext>
            </a:extLst>
          </p:cNvPr>
          <p:cNvSpPr>
            <a:spLocks noGrp="true"/>
          </p:cNvSpPr>
          <p:nvPr>
            <p:ph idx="1"/>
          </p:nvPr>
        </p:nvSpPr>
        <p:spPr/>
        <p:txBody>
          <a:bodyPr rtlCol="0"/>
          <a:lstStyle/>
          <a:p>
            <a:pPr/>
            <a:r>
              <a:rPr dirty="0" lang="en-US">
                <a:latin typeface="Söhne"/>
              </a:rPr>
              <a:t>Uniqueness validation ensures that a specific attribute in a data record is unique, preventing duplicate entries in the database. It helps maintain data accuracy and consistency by enforcing uniqueness for important fields like usernames or email addresses.</a:t>
            </a:r>
            <a:endParaRPr dirty="0" lang="en-US">
              <a:latin typeface="Söhne"/>
            </a:endParaRPr>
          </a:p>
        </p:txBody>
      </p:sp>
      <p:pic>
        <p:nvPicPr>
          <p:cNvPr id="4" name="">
            <a:extLst>
              <a:ext uri="{A2287255-27B0-47CB-8BA4-904096DA4DAE}">
                <a16:creationId xmlns:a16="http://schemas.microsoft.com/office/drawing/2010/main" id="{C7237C39-2246-45BF-A93A-52839F91FC53}"/>
              </a:ext>
            </a:extLst>
          </p:cNvPr>
          <p:cNvPicPr>
            <a:picLocks noChangeAspect="true"/>
          </p:cNvPicPr>
          <p:nvPr/>
        </p:nvPicPr>
        <p:blipFill>
          <a:blip r:embed="rId2"/>
          <a:stretch>
            <a:fillRect/>
          </a:stretch>
        </p:blipFill>
        <p:spPr>
          <a:xfrm flipH="false" flipV="false" rot="0">
            <a:off x="1605391" y="2789158"/>
            <a:ext cx="5933208" cy="1421377"/>
          </a:xfrm>
          <a:prstGeom prst="rect">
            <a:avLst/>
          </a:prstGeom>
          <a:noFill/>
        </p:spPr>
      </p:pic>
    </p:spTree>
    <p:extLst>
      <p:ext uri="{510DCEE9-C55A-410F-94EA-6D496F3DA6EC}">
        <p14:creationId xmlns:p14="http://schemas.microsoft.com/office/powerpoint/2010/main" val="1690442374758"/>
      </p:ext>
    </p:extLst>
  </p:cSld>
  <p:clrMapOvr>
    <a:masterClrMapping/>
  </p:clrMapOvr>
</p:sld>
</file>

<file path=ppt/tags/tag1.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LAYOUT" val="threePicAndTx"/>
</p:tagLst>
</file>

<file path=ppt/tags/tag2.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LAYOUT" val="fourPic"/>
</p:tagLst>
</file>

<file path=ppt/theme/_rels/theme1.xml.rels><?xml version="1.0" encoding="UTF-8" standalone="no"?><Relationships xmlns="http://schemas.openxmlformats.org/package/2006/relationships"><Relationship Id="rId1" Target="../media/image1.jpeg" Type="http://schemas.openxmlformats.org/officeDocument/2006/relationships/image"/></Relationships>
</file>

<file path=ppt/theme/_rels/theme2.xml.rels><?xml version="1.0" encoding="UTF-8" standalone="no"?><Relationships xmlns="http://schemas.openxmlformats.org/package/2006/relationships"><Relationship Id="rId1" Target="../media/image1.jpeg" Type="http://schemas.openxmlformats.org/officeDocument/2006/relationships/image"/></Relationships>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no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blipFill dpi="0" rotWithShape="1">
          <a:blip r:embed="rId1">
            <a:duotone>
              <a:schemeClr val="phClr">
                <a:shade val="10000"/>
                <a:satMod val="400000"/>
              </a:schemeClr>
              <a:schemeClr val="phClr">
                <a:tint val="90000"/>
                <a:satMod val="200000"/>
              </a:schemeClr>
            </a:duotone>
          </a:blip>
          <a:tile algn="tl" sx="100000" sy="100000" tx="0" ty="0"/>
        </a:blipFill>
        <a:gradFill rotWithShape="1">
          <a:gsLst>
            <a:gs pos="0">
              <a:schemeClr val="phClr">
                <a:tint val="80000"/>
                <a:satMod val="300000"/>
              </a:schemeClr>
            </a:gs>
            <a:gs pos="100000">
              <a:schemeClr val="phClr">
                <a:shade val="60000"/>
                <a:satMod val="200000"/>
              </a:schemeClr>
            </a:gs>
          </a:gsLst>
          <a:path path="circle">
            <a:fillToRect b="50000" l="50000" r="50000" t="50000"/>
          </a:path>
        </a:gradFill>
      </a:bgFillStyleLst>
    </a:fmtScheme>
  </a:themeElements>
  <a:objectDefaults>
    <a:spDef>
      <a:spPr/>
      <a:bodyPr anchor="ctr" rtlCol="0" vert="horz"/>
      <a:lstStyle>
        <a:lvl1pPr algn="ctr" lvl="0"/>
      </a:lstStyle>
      <a:style>
        <a:lnRef idx="0"/>
        <a:fillRef idx="1">
          <a:schemeClr val="accent1"/>
        </a:fillRef>
        <a:effectRef idx="0">
          <a:schemeClr val="accent1"/>
        </a:effectRef>
        <a:fontRef idx="none"/>
      </a:style>
    </a:spDef>
    <a:lnDef>
      <a:spPr>
        <a:ln cap="flat" w="19050">
          <a:solidFill>
            <a:schemeClr val="accent1">
              <a:lumMod val="75000"/>
            </a:schemeClr>
          </a:solidFill>
          <a:prstDash val="solid"/>
          <a:round/>
        </a:ln>
      </a:spPr>
      <a:bodyPr anchor="ctr" rtlCol="0" vert="horz"/>
      <a:lstStyle>
        <a:lvl1pPr algn="ctr" lvl="0"/>
      </a:lstStyle>
    </a:lnDef>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no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blipFill dpi="0" rotWithShape="1">
          <a:blip r:embed="rId1">
            <a:duotone>
              <a:schemeClr val="phClr">
                <a:shade val="10000"/>
                <a:satMod val="400000"/>
              </a:schemeClr>
              <a:schemeClr val="phClr">
                <a:tint val="90000"/>
                <a:satMod val="200000"/>
              </a:schemeClr>
            </a:duotone>
          </a:blip>
          <a:tile algn="tl" sx="100000" sy="100000" tx="0" ty="0"/>
        </a:blipFill>
        <a:gradFill rotWithShape="1">
          <a:gsLst>
            <a:gs pos="0">
              <a:schemeClr val="phClr">
                <a:tint val="80000"/>
                <a:satMod val="300000"/>
              </a:schemeClr>
            </a:gs>
            <a:gs pos="100000">
              <a:schemeClr val="phClr">
                <a:shade val="60000"/>
                <a:satMod val="200000"/>
              </a:schemeClr>
            </a:gs>
          </a:gsLst>
          <a:path path="circle">
            <a:fillToRect b="50000" l="50000" r="50000" t="50000"/>
          </a:path>
        </a:gradFill>
      </a:bgFillStyleLst>
    </a:fmtScheme>
  </a:themeElements>
  <a:objectDefaults>
    <a:spDef>
      <a:spPr/>
      <a:bodyPr anchor="ctr" rtlCol="0" vert="horz"/>
      <a:lstStyle>
        <a:lvl1pPr algn="ctr" lvl="0"/>
      </a:lstStyle>
      <a:style>
        <a:lnRef idx="0"/>
        <a:fillRef idx="1">
          <a:schemeClr val="accent1"/>
        </a:fillRef>
        <a:effectRef idx="0">
          <a:schemeClr val="accent1"/>
        </a:effectRef>
        <a:fontRef idx="none"/>
      </a:style>
    </a:spDef>
    <a:lnDef>
      <a:spPr>
        <a:ln cap="flat" w="19050">
          <a:solidFill>
            <a:schemeClr val="accent1">
              <a:lumMod val="75000"/>
            </a:schemeClr>
          </a:solidFill>
          <a:prstDash val="solid"/>
          <a:round/>
        </a:ln>
      </a:spPr>
      <a:bodyPr anchor="ctr" rtlCol="0" vert="horz"/>
      <a:lstStyle>
        <a:lvl1pPr algn="ctr" lvl="0"/>
      </a:lstStyle>
    </a:lnDef>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2023-07-27T10:36:32Z</dcterms:created>
  <dcterms:modified xsi:type="dcterms:W3CDTF">2023-07-27T12:48:59Z</dcterms:modified>
</cp:coreProperties>
</file>