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ABISHEK VIMAL M</a:t>
            </a: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962821104313</a:t>
            </a: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abivimalm@gmail.com</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Featured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US" sz="4250" dirty="0"/>
              <a:t>THE FEATURED 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642</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FEATURED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Pasupathy T</dc:creator>
  <cp:lastModifiedBy>abiramiiias1998@gmail.com</cp:lastModifiedBy>
  <cp:revision>3</cp:revision>
  <dcterms:created xsi:type="dcterms:W3CDTF">2024-04-03T13:21:13Z</dcterms:created>
  <dcterms:modified xsi:type="dcterms:W3CDTF">2024-05-01T12:30:48Z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