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8"/>
    <a:srgbClr val="001848"/>
    <a:srgbClr val="0F2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/>
    <p:restoredTop sz="92164"/>
  </p:normalViewPr>
  <p:slideViewPr>
    <p:cSldViewPr snapToGrid="0" snapToObjects="1">
      <p:cViewPr>
        <p:scale>
          <a:sx n="53" d="100"/>
          <a:sy n="53" d="100"/>
        </p:scale>
        <p:origin x="107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D5F2A-9FAD-FA47-85DA-A83677F7DB6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9DE8F-4B38-0E4F-9AB1-CAC4CD2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as a Service handles managing middleware, operating systems, and hosting infrastructure automatically.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9DE8F-4B38-0E4F-9AB1-CAC4CD2757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4" Type="http://schemas.openxmlformats.org/officeDocument/2006/relationships/hyperlink" Target="http://mistic100.github.io/jQCloud/" TargetMode="External"/><Relationship Id="rId5" Type="http://schemas.openxmlformats.org/officeDocument/2006/relationships/hyperlink" Target="https://mustache.github.io/" TargetMode="External"/><Relationship Id="rId6" Type="http://schemas.openxmlformats.org/officeDocument/2006/relationships/hyperlink" Target="https://github.com/Abiwax/Node-Red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ibm.com/watson/developercloud/personality-insigh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9106" y="430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259" y="484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4118" y="6131952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4"/>
          <p:cNvSpPr/>
          <p:nvPr/>
        </p:nvSpPr>
        <p:spPr>
          <a:xfrm>
            <a:off x="4951506" y="2886266"/>
            <a:ext cx="12056383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lvl="0" algn="l">
              <a:defRPr sz="1800"/>
            </a:pPr>
            <a:r>
              <a:rPr sz="7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 Thin"/>
              </a:rPr>
              <a:t>IBM</a:t>
            </a:r>
            <a:r>
              <a:rPr sz="7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"/>
              </a:rPr>
              <a:t> Bluemix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4113" y="630767"/>
            <a:ext cx="5835473" cy="57581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5215" y="4863052"/>
            <a:ext cx="2639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b</a:t>
            </a:r>
            <a:r>
              <a:rPr lang="en-US" sz="2000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y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Abisola</a:t>
            </a:r>
            <a:r>
              <a:rPr lang="en-US" sz="2400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 Adeniran</a:t>
            </a:r>
            <a:endParaRPr lang="en-US" sz="2400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947" y="2767264"/>
            <a:ext cx="11285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WHAT IS BLUEMIX?</a:t>
            </a:r>
            <a:endParaRPr lang="en-US" sz="7200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2352" y="3967593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cloud offering from IBM</a:t>
            </a:r>
          </a:p>
        </p:txBody>
      </p:sp>
    </p:spTree>
    <p:extLst>
      <p:ext uri="{BB962C8B-B14F-4D97-AF65-F5344CB8AC3E}">
        <p14:creationId xmlns:p14="http://schemas.microsoft.com/office/powerpoint/2010/main" val="1886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948" y="360947"/>
            <a:ext cx="1157437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IBM </a:t>
            </a:r>
            <a:r>
              <a:rPr lang="en-US" sz="3600" dirty="0" err="1" smtClean="0">
                <a:latin typeface="Century" charset="0"/>
                <a:ea typeface="Century" charset="0"/>
                <a:cs typeface="Century" charset="0"/>
              </a:rPr>
              <a:t>SoftLayer</a:t>
            </a: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 Infrastructure as a Service (IaaS):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Provides self service deployment of virtual and dedicated bare metal servers.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IBM </a:t>
            </a:r>
            <a:r>
              <a:rPr lang="en-US" sz="3600" dirty="0" err="1" smtClean="0">
                <a:latin typeface="Century" charset="0"/>
                <a:ea typeface="Century" charset="0"/>
                <a:cs typeface="Century" charset="0"/>
              </a:rPr>
              <a:t>Bluemix</a:t>
            </a: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 Platform as a Service (PaaS):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Built on Cloud Foundry open source technology.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IBM Software as a Service (SaaS):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Provides ready to use business applications.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3600" dirty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  <a:p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3" r="5627" b="4886"/>
          <a:stretch/>
        </p:blipFill>
        <p:spPr>
          <a:xfrm>
            <a:off x="133335" y="1323474"/>
            <a:ext cx="5112433" cy="52549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53" y="72188"/>
            <a:ext cx="11999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BLUEMIX CAPABILITIES</a:t>
            </a:r>
            <a:endParaRPr lang="en-US" sz="3200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11053" y="1588169"/>
            <a:ext cx="2863515" cy="12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15200" y="825404"/>
            <a:ext cx="4403558" cy="1364343"/>
          </a:xfrm>
          <a:prstGeom prst="roundRect">
            <a:avLst/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Platform as a service that makes </a:t>
            </a:r>
            <a:r>
              <a:rPr lang="en-US" sz="1400" dirty="0">
                <a:latin typeface="Century" charset="0"/>
                <a:ea typeface="Century" charset="0"/>
                <a:cs typeface="Century" charset="0"/>
              </a:rPr>
              <a:t>application development easier by allowing developers to focus on code and data alone </a:t>
            </a:r>
            <a:endParaRPr lang="en-US" sz="1400" dirty="0" smtClean="0">
              <a:effectLst/>
              <a:latin typeface="Century" charset="0"/>
              <a:ea typeface="Century" charset="0"/>
              <a:cs typeface="Century" charset="0"/>
            </a:endParaRPr>
          </a:p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 without worrying about infrastructure.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6495" y="2715091"/>
            <a:ext cx="2526632" cy="2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96000" y="2350933"/>
            <a:ext cx="3721768" cy="682171"/>
          </a:xfrm>
          <a:prstGeom prst="roundRect">
            <a:avLst/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Provides the </a:t>
            </a:r>
            <a:r>
              <a:rPr lang="en-US" sz="1400" smtClean="0">
                <a:latin typeface="Century" charset="0"/>
                <a:ea typeface="Century" charset="0"/>
                <a:cs typeface="Century" charset="0"/>
              </a:rPr>
              <a:t>ability to </a:t>
            </a:r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run </a:t>
            </a:r>
            <a:r>
              <a:rPr lang="en-US" sz="1400" dirty="0" err="1" smtClean="0">
                <a:latin typeface="Century" charset="0"/>
                <a:ea typeface="Century" charset="0"/>
                <a:cs typeface="Century" charset="0"/>
              </a:rPr>
              <a:t>docker</a:t>
            </a:r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 images on the cloud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40242" y="3570552"/>
            <a:ext cx="4174958" cy="8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56095" y="3193718"/>
            <a:ext cx="4062663" cy="921656"/>
          </a:xfrm>
          <a:prstGeom prst="roundRect">
            <a:avLst>
              <a:gd name="adj" fmla="val 24692"/>
            </a:avLst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Event driven </a:t>
            </a:r>
            <a:r>
              <a:rPr lang="en-US" sz="1400" dirty="0" err="1" smtClean="0">
                <a:latin typeface="Century" charset="0"/>
                <a:ea typeface="Century" charset="0"/>
                <a:cs typeface="Century" charset="0"/>
              </a:rPr>
              <a:t>serverless</a:t>
            </a:r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 architecture that enables you to execute functions in response to certain events.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50105" y="4558633"/>
            <a:ext cx="3224463" cy="9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67263" y="5580416"/>
            <a:ext cx="4547937" cy="42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315200" y="4191994"/>
            <a:ext cx="4403558" cy="1151801"/>
          </a:xfrm>
          <a:prstGeom prst="roundRect">
            <a:avLst>
              <a:gd name="adj" fmla="val 24692"/>
            </a:avLst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Download starter codes for your web or mobile applications with a chosen application pattern and already integrated services.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15989" y="5426619"/>
            <a:ext cx="4403558" cy="1151801"/>
          </a:xfrm>
          <a:prstGeom prst="roundRect">
            <a:avLst>
              <a:gd name="adj" fmla="val 24692"/>
            </a:avLst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Build custom financial applications by mixing and matching services.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-1" r="5784" b="2"/>
          <a:stretch/>
        </p:blipFill>
        <p:spPr>
          <a:xfrm>
            <a:off x="0" y="10"/>
            <a:ext cx="12192000" cy="457199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136" y="5091762"/>
            <a:ext cx="7834193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70000"/>
              </a:lnSpc>
              <a:spcBef>
                <a:spcPct val="0"/>
              </a:spcBef>
            </a:pPr>
            <a:r>
              <a:rPr lang="en-US" sz="4700">
                <a:latin typeface="+mj-lt"/>
                <a:ea typeface="+mj-ea"/>
                <a:cs typeface="+mj-cs"/>
              </a:rPr>
              <a:t>ORGANIZATION MANAGEMENT COMPONENTS</a:t>
            </a:r>
            <a:endParaRPr lang="en-US" sz="47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1811" y="312821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Key grouping component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137" y="1524000"/>
            <a:ext cx="361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Route on </a:t>
            </a:r>
            <a:r>
              <a:rPr lang="en-US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the internet for the org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1812" y="2627460"/>
            <a:ext cx="312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Resources limit for the org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8442" y="1524000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Various roles in an org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6759" y="3355479"/>
            <a:ext cx="5665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Collection of </a:t>
            </a:r>
            <a:r>
              <a:rPr lang="en-US" sz="160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related applications, services and users</a:t>
            </a:r>
            <a:endParaRPr lang="en-US" sz="1600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2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505" y="0"/>
            <a:ext cx="11999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PaaS COMPONENTS</a:t>
            </a:r>
            <a:endParaRPr lang="en-US" sz="32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794084"/>
            <a:ext cx="112615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Runtime 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latin typeface="Century" charset="0"/>
                <a:ea typeface="Century" charset="0"/>
                <a:cs typeface="Century" charset="0"/>
              </a:rPr>
              <a:t>Is a set of resources required to run an application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Century" charset="0"/>
              <a:ea typeface="Century" charset="0"/>
              <a:cs typeface="Century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Boilerplates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latin typeface="Century" charset="0"/>
                <a:ea typeface="Century" charset="0"/>
                <a:cs typeface="Century" charset="0"/>
              </a:rPr>
              <a:t>Combination of runtime and predefined services.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Century" charset="0"/>
              <a:ea typeface="Century" charset="0"/>
              <a:cs typeface="Century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Services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latin typeface="Century" charset="0"/>
                <a:ea typeface="Century" charset="0"/>
                <a:cs typeface="Century" charset="0"/>
              </a:rPr>
              <a:t>Ready to use functionality for running applications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latin typeface="Century" charset="0"/>
                <a:ea typeface="Century" charset="0"/>
                <a:cs typeface="Century" charset="0"/>
              </a:rPr>
              <a:t>Can be managed or user defined services. </a:t>
            </a:r>
            <a:endParaRPr lang="en-US" sz="28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5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288757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Browser based flow editor that allows you to wire together difference nodes of services.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Built on </a:t>
            </a:r>
            <a:r>
              <a:rPr lang="en-US" sz="2400" dirty="0" err="1" smtClean="0">
                <a:latin typeface="Century" charset="0"/>
                <a:ea typeface="Century" charset="0"/>
                <a:cs typeface="Century" charset="0"/>
              </a:rPr>
              <a:t>Node.js</a:t>
            </a:r>
            <a:endParaRPr lang="en-US" sz="24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Can be run locally, in the cloud or on a device.</a:t>
            </a:r>
            <a:endParaRPr lang="en-US" sz="2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66275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2"/>
              </a:rPr>
              <a:t>https://console.ng.bluemix.net/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2"/>
              </a:rPr>
              <a:t>https://www.ibm.com/watson/developercloud/personality-insights.html</a:t>
            </a: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3"/>
              </a:rPr>
              <a:t>https://d3js.org/</a:t>
            </a: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4"/>
              </a:rPr>
              <a:t>http://mistic100.github.io/jQCloud/</a:t>
            </a: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5"/>
              </a:rPr>
              <a:t>https://mustache.github.io/</a:t>
            </a: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6"/>
              </a:rPr>
              <a:t>https://github.com/Abiwax</a:t>
            </a:r>
            <a:r>
              <a:rPr lang="en-US" sz="3200" smtClean="0">
                <a:latin typeface="Century" charset="0"/>
                <a:ea typeface="Century" charset="0"/>
                <a:cs typeface="Century" charset="0"/>
                <a:hlinkClick r:id="rId6"/>
              </a:rPr>
              <a:t>/Node-Red</a:t>
            </a:r>
            <a:endParaRPr lang="en-US" sz="320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endParaRPr lang="en-US" sz="32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RELEVANT LINKS</a:t>
            </a:r>
            <a:endParaRPr lang="en-US" sz="32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3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217</TotalTime>
  <Words>288</Words>
  <Application>Microsoft Macintosh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Century</vt:lpstr>
      <vt:lpstr>Helvetica Neue</vt:lpstr>
      <vt:lpstr>Helvetica Neue Thin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ABISOLA Adeniran</dc:creator>
  <cp:lastModifiedBy>ABISOLA Adeniran</cp:lastModifiedBy>
  <cp:revision>18</cp:revision>
  <dcterms:created xsi:type="dcterms:W3CDTF">2017-03-31T02:01:38Z</dcterms:created>
  <dcterms:modified xsi:type="dcterms:W3CDTF">2017-03-31T05:38:57Z</dcterms:modified>
</cp:coreProperties>
</file>