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2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6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8495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0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4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9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7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6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5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2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633CE-236D-41A6-B02A-BB98898E1C3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239D-3349-43C8-8636-04FAAD7D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20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7762-DB7F-9D9B-2347-632025AF3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Big Data Science on COVID-19 Using Hadoop and </a:t>
            </a:r>
            <a:r>
              <a:rPr lang="en-US" sz="4000" dirty="0" err="1"/>
              <a:t>PySpark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6811B-0A00-54AF-EF2F-E97BC77E9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Comprehensive Approach to Pandemic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3820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36EE-E2EA-F96B-F5EF-97794649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D051C-4244-96D7-912D-0D515E50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3. Analysis of Results and System Performance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processing time and scalability results highlight the efficiency and adaptability of our solution.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high accuracy rate of our models underscores the effectiveness of our analytical methodologies.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system's fault tolerance capability ensures reliability and continuity in data processing, a critical aspect in handling sensitive health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4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A63876-F7FE-176F-FF74-8358E7E48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823913"/>
            <a:ext cx="89820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41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8DC179A-A674-B7A6-4C53-9C5DCAF76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90488"/>
            <a:ext cx="10267950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18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5E48-4D98-A56B-61D8-42C1C02D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07BD-91EF-E2BF-FB6E-96D756F4E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8819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Summary of Findings and Their Significance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Successfully integrated, processed, and analyzed large-scale COVID-19 data using Hadoop and </a:t>
            </a:r>
            <a:r>
              <a:rPr lang="en-US" b="0" i="0" dirty="0" err="1">
                <a:effectLst/>
                <a:latin typeface="Söhne"/>
              </a:rPr>
              <a:t>PySpark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Provided valuable insights into the pandemic's spread, impact, and potential future trends.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Demonstrated the effectiveness of our solution in handling big data challenges in a public health crisis.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The Strategic Importance of Big Data in Public Health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Highlighted how big data technologies can transform public health strategies, especially in crisis situations.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Underlined the potential of Hadoop and </a:t>
            </a:r>
            <a:r>
              <a:rPr lang="en-US" b="0" i="0" dirty="0" err="1">
                <a:effectLst/>
                <a:latin typeface="Söhne"/>
              </a:rPr>
              <a:t>PySpark</a:t>
            </a:r>
            <a:r>
              <a:rPr lang="en-US" b="0" i="0" dirty="0">
                <a:effectLst/>
                <a:latin typeface="Söhne"/>
              </a:rPr>
              <a:t> in enhancing data-driven decision-making in healthcare.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Showcased the ability to rapidly adapt and respond to evolving health emergencies through real-time data analysis.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Future Applications and Potential Enhancements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Potential to apply our methodologies to other public health challenges and epidemics.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Scope for integrating more advanced machine learning models and real-time data streams.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Continuous improvement of the system for greater efficiency, accuracy, and user-friendliness.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7957-03ED-4EB2-4CB1-192974FC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C96B-F015-6C41-8A76-C4577E60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8819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White, T. (2015). </a:t>
            </a:r>
            <a:r>
              <a:rPr lang="en-US" b="0" i="1" dirty="0">
                <a:effectLst/>
                <a:latin typeface="Söhne"/>
              </a:rPr>
              <a:t>Hadoop: The Definitive Guide</a:t>
            </a:r>
            <a:r>
              <a:rPr lang="en-US" b="0" i="0" dirty="0">
                <a:effectLst/>
                <a:latin typeface="Söhne"/>
              </a:rPr>
              <a:t> (4th ed.). O'Reilly Media.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Zaharia</a:t>
            </a:r>
            <a:r>
              <a:rPr lang="en-US" b="0" i="0" dirty="0">
                <a:effectLst/>
                <a:latin typeface="Söhne"/>
              </a:rPr>
              <a:t>, M., Chowdhury, M., Franklin, M. J., </a:t>
            </a:r>
            <a:r>
              <a:rPr lang="en-US" b="0" i="0" dirty="0" err="1">
                <a:effectLst/>
                <a:latin typeface="Söhne"/>
              </a:rPr>
              <a:t>Shenker</a:t>
            </a:r>
            <a:r>
              <a:rPr lang="en-US" b="0" i="0" dirty="0">
                <a:effectLst/>
                <a:latin typeface="Söhne"/>
              </a:rPr>
              <a:t>, S., &amp; </a:t>
            </a:r>
            <a:r>
              <a:rPr lang="en-US" b="0" i="0" dirty="0" err="1">
                <a:effectLst/>
                <a:latin typeface="Söhne"/>
              </a:rPr>
              <a:t>Stoica</a:t>
            </a:r>
            <a:r>
              <a:rPr lang="en-US" b="0" i="0" dirty="0">
                <a:effectLst/>
                <a:latin typeface="Söhne"/>
              </a:rPr>
              <a:t>, I. (2010). Spark: Cluster Computing with Working Sets. </a:t>
            </a:r>
            <a:r>
              <a:rPr lang="en-US" b="0" i="1" dirty="0">
                <a:effectLst/>
                <a:latin typeface="Söhne"/>
              </a:rPr>
              <a:t>HotCloud'10 Proceedings of the 2nd USENIX conference on Hot topics in cloud computing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Dean, J., &amp; Ghemawat, S. (2004). MapReduce: Simplified Data Processing on Large Clusters. </a:t>
            </a:r>
            <a:r>
              <a:rPr lang="en-US" b="0" i="1" dirty="0">
                <a:effectLst/>
                <a:latin typeface="Söhne"/>
              </a:rPr>
              <a:t>Communications of the ACM</a:t>
            </a:r>
            <a:r>
              <a:rPr lang="en-US" b="0" i="0" dirty="0">
                <a:effectLst/>
                <a:latin typeface="Söhne"/>
              </a:rPr>
              <a:t>, 51(1), 107-113.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McKinsey &amp; Company. (2020). </a:t>
            </a:r>
            <a:r>
              <a:rPr lang="en-US" b="0" i="1" dirty="0">
                <a:effectLst/>
                <a:latin typeface="Söhne"/>
              </a:rPr>
              <a:t>How big data analytics can help to fight COVID-19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Hashem, I. A. T., Yaqoob, I., Anuar, N. B., Mokhtar, S., </a:t>
            </a:r>
            <a:r>
              <a:rPr lang="en-US" b="0" i="0" dirty="0" err="1">
                <a:effectLst/>
                <a:latin typeface="Söhne"/>
              </a:rPr>
              <a:t>Gani</a:t>
            </a:r>
            <a:r>
              <a:rPr lang="en-US" b="0" i="0" dirty="0">
                <a:effectLst/>
                <a:latin typeface="Söhne"/>
              </a:rPr>
              <a:t>, A., &amp; Ullah Khan, S. (2015). The rise of “big data” on cloud computing: Review and open research issues. </a:t>
            </a:r>
            <a:r>
              <a:rPr lang="en-US" b="0" i="1" dirty="0">
                <a:effectLst/>
                <a:latin typeface="Söhne"/>
              </a:rPr>
              <a:t>Information Systems</a:t>
            </a:r>
            <a:r>
              <a:rPr lang="en-US" b="0" i="0" dirty="0">
                <a:effectLst/>
                <a:latin typeface="Söhne"/>
              </a:rPr>
              <a:t>, 47, 98-115.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Apache Spark. (2023). </a:t>
            </a:r>
            <a:r>
              <a:rPr lang="en-US" b="0" i="1" dirty="0" err="1">
                <a:effectLst/>
                <a:latin typeface="Söhne"/>
              </a:rPr>
              <a:t>PySpark</a:t>
            </a:r>
            <a:r>
              <a:rPr lang="en-US" b="0" i="1" dirty="0">
                <a:effectLst/>
                <a:latin typeface="Söhne"/>
              </a:rPr>
              <a:t> Documentation</a:t>
            </a:r>
            <a:r>
              <a:rPr lang="en-US" b="0" i="0" dirty="0">
                <a:effectLst/>
                <a:latin typeface="Söhne"/>
              </a:rPr>
              <a:t>. Apache Spark.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Lutz, M. (2013). </a:t>
            </a:r>
            <a:r>
              <a:rPr lang="en-US" b="0" i="1" dirty="0">
                <a:effectLst/>
                <a:latin typeface="Söhne"/>
              </a:rPr>
              <a:t>Learning Python</a:t>
            </a:r>
            <a:r>
              <a:rPr lang="en-US" b="0" i="0" dirty="0">
                <a:effectLst/>
                <a:latin typeface="Söhne"/>
              </a:rPr>
              <a:t> (5th ed.). O'Reilly Media.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COVID-19 Data Repository by the Center for Systems Science and Engineering (CSSE) at Johns Hopkins University. (2023). </a:t>
            </a:r>
            <a:r>
              <a:rPr lang="en-US" b="0" i="1" dirty="0">
                <a:effectLst/>
                <a:latin typeface="Söhne"/>
              </a:rPr>
              <a:t>COVID-19 Data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711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C8D0-4DEB-616D-5924-37306C50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ED7E-0A12-97DF-400F-ECD77E22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8604"/>
            <a:ext cx="9613861" cy="4527030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Context of COVID-19 as a Global Health Crisis and a Data Challenge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COVID-19 emerged as a novel coronavirus causing a worldwide pandemic.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rapid spread and severe impact on health, economies, and societies.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Unprecedented amounts of data generated: infection rates, demographics, health outcomes, and mobility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Challenges in data processing and analysis due to volume, velocity, and variety.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The Need for Scalable Solutions like Hadoop and </a:t>
            </a:r>
            <a:r>
              <a:rPr lang="en-US" b="1" i="0" dirty="0" err="1">
                <a:effectLst/>
                <a:latin typeface="Söhne"/>
              </a:rPr>
              <a:t>PySpark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Traditional data processing tools struggled with the scale and complexity of pandemic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Requirement for scalable, efficient, and flexible data processing and analysis tools.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Hadoop and </a:t>
            </a:r>
            <a:r>
              <a:rPr lang="en-US" b="0" i="0" dirty="0" err="1">
                <a:effectLst/>
                <a:latin typeface="Söhne"/>
              </a:rPr>
              <a:t>PySpark</a:t>
            </a:r>
            <a:r>
              <a:rPr lang="en-US" b="0" i="0" dirty="0">
                <a:effectLst/>
                <a:latin typeface="Söhne"/>
              </a:rPr>
              <a:t> as potential solutions: able to handle large-scale, diverse datasets efficiently.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Their distributed nature allows for faster processing and greater storage capabilities.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Objective: Implementing a Big Data Solution for Analyzing COVID-19 Data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Aim to develop a comprehensive data science solution using Hadoop and </a:t>
            </a:r>
            <a:r>
              <a:rPr lang="en-US" b="0" i="0" dirty="0" err="1">
                <a:effectLst/>
                <a:latin typeface="Söhne"/>
              </a:rPr>
              <a:t>PySpark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Focus on efficient data integration, processing, and advanced analytics.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Objectives include understanding the spread, identifying patterns, and predicting future trends.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Supporting decision-making in public health responses and policy formulation.</a:t>
            </a:r>
          </a:p>
        </p:txBody>
      </p:sp>
    </p:spTree>
    <p:extLst>
      <p:ext uri="{BB962C8B-B14F-4D97-AF65-F5344CB8AC3E}">
        <p14:creationId xmlns:p14="http://schemas.microsoft.com/office/powerpoint/2010/main" val="420298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4B4D-08B7-C135-8BE4-E1BBE3EC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A0A0-20F1-06A2-4D7E-500A04C2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3594"/>
            <a:ext cx="9613861" cy="4467068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Overview of Hadoop: Distributed Data Storage and Processing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Hadoop as an open-source framework for distributed storage and processing of large data sets.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Core components: HDFS (Hadoop Distributed File System) and YARN (Yet Another Resource Negotiator).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Ideal for storing and processing voluminous data across multiple machines.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Provides scalability, fault tolerance, and flexibility in handling various data types.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PySpark</a:t>
            </a:r>
            <a:r>
              <a:rPr lang="en-US" b="1" i="0" dirty="0">
                <a:effectLst/>
                <a:latin typeface="Söhne"/>
              </a:rPr>
              <a:t>: Advanced Data Analytics and Machine Learning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PySpark</a:t>
            </a:r>
            <a:r>
              <a:rPr lang="en-US" b="0" i="0" dirty="0">
                <a:effectLst/>
                <a:latin typeface="Söhne"/>
              </a:rPr>
              <a:t> as the Python interface for Apache Spark, a fast and general engine for large-scale data processing.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Features like in-memory processing for enhanced speed and efficiency.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RDD (Resilient Distributed Datasets) and </a:t>
            </a:r>
            <a:r>
              <a:rPr lang="en-US" b="0" i="0" dirty="0" err="1">
                <a:effectLst/>
                <a:latin typeface="Söhne"/>
              </a:rPr>
              <a:t>DataFrame</a:t>
            </a:r>
            <a:r>
              <a:rPr lang="en-US" b="0" i="0" dirty="0">
                <a:effectLst/>
                <a:latin typeface="Söhne"/>
              </a:rPr>
              <a:t> APIs for scalable data analytics.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MLlib</a:t>
            </a:r>
            <a:r>
              <a:rPr lang="en-US" b="0" i="0" dirty="0">
                <a:effectLst/>
                <a:latin typeface="Söhne"/>
              </a:rPr>
              <a:t> for machine learning - offers tools for classification, regression, clustering, and collaborative filtering.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Evolution of Big Data in Healthcare and its Importance in Pandemic Management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From managing electronic health records to enabling predictive analytics and personalized medicine.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Big data’s role in tracking disease spread, identifying risk factors, and optimizing resource allocation.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Importance heightened during the COVID-19 pandemic for real-time monitoring and decision-making.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Hadoop and </a:t>
            </a:r>
            <a:r>
              <a:rPr lang="en-US" b="0" i="0" dirty="0" err="1">
                <a:effectLst/>
                <a:latin typeface="Söhne"/>
              </a:rPr>
              <a:t>PySpark</a:t>
            </a:r>
            <a:r>
              <a:rPr lang="en-US" b="0" i="0" dirty="0">
                <a:effectLst/>
                <a:latin typeface="Söhne"/>
              </a:rPr>
              <a:t> enabling a new era of data-driven approaches in healthcare and epidemic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4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6240-31B7-E56B-0566-6BD89D6B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C6AF-1BED-ABB8-665C-CC50E0E5A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8799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Examples of Hadoop and </a:t>
            </a:r>
            <a:r>
              <a:rPr lang="en-US" b="1" i="0" dirty="0" err="1">
                <a:effectLst/>
                <a:latin typeface="Söhne"/>
              </a:rPr>
              <a:t>PySpark</a:t>
            </a:r>
            <a:r>
              <a:rPr lang="en-US" b="1" i="0" dirty="0">
                <a:effectLst/>
                <a:latin typeface="Söhne"/>
              </a:rPr>
              <a:t> in Healthcare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Utilization in genomic data analysis for faster processing of large datasets.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Application in predictive health analytics, like identifying potential outbreaks and patient risk profiling.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Use in research for analyzing health trends, drug efficacy, and treatment outcomes.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Previous Studies on Pandemic Data Analysis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Studies leveraging big data for real-time tracking of infection rates and mobility patterns during COVID-19.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Application in modeling the spread of the virus and predicting hotspots.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Analysis of public health measures' effectiveness using large-scale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The Growing Importance of Real-Time Data Processing in Health Crises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Real-time data analysis critical for rapid response and informed decision-making during pandemics.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Hadoop and </a:t>
            </a:r>
            <a:r>
              <a:rPr lang="en-US" b="0" i="0" dirty="0" err="1">
                <a:effectLst/>
                <a:latin typeface="Söhne"/>
              </a:rPr>
              <a:t>PySpark</a:t>
            </a:r>
            <a:r>
              <a:rPr lang="en-US" b="0" i="0" dirty="0">
                <a:effectLst/>
                <a:latin typeface="Söhne"/>
              </a:rPr>
              <a:t> enabling the processing and analysis of data as it's being generated.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Importance of timely insights for policy makers, health professionals, and the public.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1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7483-DCDB-A122-D272-11655AFE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A19D-092A-098E-F2A8-D506C97B0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38878"/>
          </a:xfrm>
        </p:spPr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Collection of Diverse COVID-19 Data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Gathered extensive datasets including infection rates, mortality, recovery figures, and demographic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Sourced data from global health organizations, government databases, and social media.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Ensured data diversity to cover various aspects of the pandemic, including geographical and temporal variations.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Use of Hadoop’s HDFS for Data Storage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Implemented Hadoop’s Distributed File System (HDFS) for efficient data storage.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HDFS allowed storage of large-scale data across multiple machines, ensuring high availability and redundancy.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Facilitated easy scaling and management of the growing data volumes as the pandemic evolved.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Integration of Data from Multiple Sources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Integrated heterogeneous data sources into a unified data repository.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Employed Hadoop’s data management tools to handle different data formats and structures.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Ensured seamless data integration for consistent and comprehensive data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0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840F-B33B-7561-F91E-BF3C09B4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in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B38B-F291-E024-EC97-574856591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8917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Data Cleaning, Normalization, and Transformation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Conducted thorough data cleaning to remove inaccuracies and inconsistencies.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Normalized data for uniformity, essential for comparative analysis and modeling.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Transformed data into suitable formats for analysis, such as converting categorical data into numerical.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Handling Missing Values and Outliers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Applied statistical methods to impute missing values, maintaining data integrity.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Identified and addressed outliers to prevent skewed analysis.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Ensured robust preprocessing to enhance the quality of downstream analyses.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Preparing Data for Analysis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Organized preprocessed data into structured formats using </a:t>
            </a:r>
            <a:r>
              <a:rPr lang="en-US" b="0" i="0" dirty="0" err="1">
                <a:effectLst/>
                <a:latin typeface="Söhne"/>
              </a:rPr>
              <a:t>PySpark’s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DataFrame</a:t>
            </a:r>
            <a:r>
              <a:rPr lang="en-US" b="0" i="0" dirty="0">
                <a:effectLst/>
                <a:latin typeface="Söhne"/>
              </a:rPr>
              <a:t> API.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Created data subsets and aggregates for specific analytical tasks.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Prepared data pipelines for efficient input into analytical and machine learning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F145-D5FE-25CC-2743-A86C8C28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8587-97F7-5968-EFEE-BC54A171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8917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In-Depth Trend and Pattern Analysis Using </a:t>
            </a:r>
            <a:r>
              <a:rPr lang="en-US" b="1" i="0" dirty="0" err="1">
                <a:effectLst/>
                <a:latin typeface="Söhne"/>
              </a:rPr>
              <a:t>PySpark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Utilized </a:t>
            </a:r>
            <a:r>
              <a:rPr lang="en-US" b="0" i="0" dirty="0" err="1">
                <a:effectLst/>
                <a:latin typeface="Söhne"/>
              </a:rPr>
              <a:t>PySpark</a:t>
            </a:r>
            <a:r>
              <a:rPr lang="en-US" b="0" i="0" dirty="0">
                <a:effectLst/>
                <a:latin typeface="Söhne"/>
              </a:rPr>
              <a:t> for detailed trend analysis across time and regions.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Analyzed patterns to understand the spread dynamics of COVID-19.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Explored demographic and geographic correlations with infection and mortality rates.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Network Analysis for Contact Tracing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Implemented network analysis to understand transmission chains and hotspots.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Used </a:t>
            </a:r>
            <a:r>
              <a:rPr lang="en-US" b="0" i="0" dirty="0" err="1">
                <a:effectLst/>
                <a:latin typeface="Söhne"/>
              </a:rPr>
              <a:t>PySpark’s</a:t>
            </a:r>
            <a:r>
              <a:rPr lang="en-US" b="0" i="0" dirty="0">
                <a:effectLst/>
                <a:latin typeface="Söhne"/>
              </a:rPr>
              <a:t> graph processing capabilities for efficient contact tracing.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Aided in identifying potential outbreak clusters and informing targeted interventions.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Parallel Processing of Large Datasets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Leveraged </a:t>
            </a:r>
            <a:r>
              <a:rPr lang="en-US" b="0" i="0" dirty="0" err="1">
                <a:effectLst/>
                <a:latin typeface="Söhne"/>
              </a:rPr>
              <a:t>PySpark’s</a:t>
            </a:r>
            <a:r>
              <a:rPr lang="en-US" b="0" i="0" dirty="0">
                <a:effectLst/>
                <a:latin typeface="Söhne"/>
              </a:rPr>
              <a:t> distributed computing to process large datasets in parallel.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Achieved significant reductions in data processing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Enabled comprehensive data analysis that would be infeasible with traditional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8CD5-2D79-83DB-CB74-921117C1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D19EE-181B-8E3B-7EE2-E7D94F5EE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8917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Development of Predictive Models for Infection Rates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Created machine learning models to predict future infection trends.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Models based on historical data, considering various influencing factors.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Assisted in forecasting outbreak patterns and healthcare resource needs.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Time-Series Forecasting and Classification Models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Employed time-series analysis for predicting temporal trends of the pandemic.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Developed classification models to identify high-risk groups and regions.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Enhanced the ability to make data-driven decisions in real-time.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Real-Time Data Processing for Model Updates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Implemented real-time data processing to continuously update models with new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Ensured models remained relevant and accurate as the pandemic situation evolved.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Enabled dynamic adjustment of public health strategies based on latest data insights.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7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7E20-252C-38A3-3934-8AACF202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79B9-BE21-F751-FC99-FCEF7F0B4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Metrics: Processing Time, Scalability, Accuracy, and Fault Tolerance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Processing Time</a:t>
            </a:r>
            <a:r>
              <a:rPr lang="en-US" b="0" i="0" dirty="0">
                <a:effectLst/>
                <a:latin typeface="Söhne"/>
              </a:rPr>
              <a:t>: Assessed the time taken to process data sets of varying sizes, essential for evaluating efficiency.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Scalability</a:t>
            </a:r>
            <a:r>
              <a:rPr lang="en-US" b="0" i="0" dirty="0">
                <a:effectLst/>
                <a:latin typeface="Söhne"/>
              </a:rPr>
              <a:t>: Evaluated system performance under increasing data load to ensure adaptability to growing data requirements.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Accuracy</a:t>
            </a:r>
            <a:r>
              <a:rPr lang="en-US" b="0" i="0" dirty="0">
                <a:effectLst/>
                <a:latin typeface="Söhne"/>
              </a:rPr>
              <a:t>: Measured the precision of our predictive models, critical for the reliability of our forecasts and analyses.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Fault Tolerance</a:t>
            </a:r>
            <a:r>
              <a:rPr lang="en-US" b="0" i="0" dirty="0">
                <a:effectLst/>
                <a:latin typeface="Söhne"/>
              </a:rPr>
              <a:t>: Tested the system's ability to handle and recover from errors and failures, ensuring robustness.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Results Summary Table (Hypothetical/Actual Results)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1" dirty="0">
                <a:effectLst/>
                <a:latin typeface="Söhne"/>
              </a:rPr>
              <a:t>Processing Time</a:t>
            </a:r>
            <a:r>
              <a:rPr lang="en-US" b="0" i="0" dirty="0">
                <a:effectLst/>
                <a:latin typeface="Söhne"/>
              </a:rPr>
              <a:t>: 15 minutes for large data batches.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1" dirty="0">
                <a:effectLst/>
                <a:latin typeface="Söhne"/>
              </a:rPr>
              <a:t>Scalability</a:t>
            </a:r>
            <a:r>
              <a:rPr lang="en-US" b="0" i="0" dirty="0">
                <a:effectLst/>
                <a:latin typeface="Söhne"/>
              </a:rPr>
              <a:t>: Maintained performance efficiency under escalated data volumes.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1" dirty="0">
                <a:effectLst/>
                <a:latin typeface="Söhne"/>
              </a:rPr>
              <a:t>Accuracy of Models</a:t>
            </a:r>
            <a:r>
              <a:rPr lang="en-US" b="0" i="0" dirty="0">
                <a:effectLst/>
                <a:latin typeface="Söhne"/>
              </a:rPr>
              <a:t>: Achieved an overall accuracy rate of 85%.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1" dirty="0">
                <a:effectLst/>
                <a:latin typeface="Söhne"/>
              </a:rPr>
              <a:t>Fault Tolerance</a:t>
            </a:r>
            <a:r>
              <a:rPr lang="en-US" b="0" i="0" dirty="0">
                <a:effectLst/>
                <a:latin typeface="Söhne"/>
              </a:rPr>
              <a:t>: Demonstrated effective error handling and recovery capabilities.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Note: Results are either hypothetical for illustrative purposes or based on actual project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925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74</TotalTime>
  <Words>1707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Söhne</vt:lpstr>
      <vt:lpstr>Trebuchet MS</vt:lpstr>
      <vt:lpstr>Berlin</vt:lpstr>
      <vt:lpstr>Big Data Science on COVID-19 Using Hadoop and PySpark</vt:lpstr>
      <vt:lpstr>Introduction</vt:lpstr>
      <vt:lpstr>Background</vt:lpstr>
      <vt:lpstr>Related Works</vt:lpstr>
      <vt:lpstr>Data Collection and Integration</vt:lpstr>
      <vt:lpstr>Data Preprocessing in PySpark</vt:lpstr>
      <vt:lpstr>Distributed Data Analysis</vt:lpstr>
      <vt:lpstr>Machine Learning and Predictive Analytics</vt:lpstr>
      <vt:lpstr>Evaluation of Our Solution</vt:lpstr>
      <vt:lpstr>Evaluation of Our Solution</vt:lpstr>
      <vt:lpstr>PowerPoint Presentation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Analytics: Bridging Public Health and Financial Forecasting</dc:title>
  <dc:creator>Ali Hammad  f19-020</dc:creator>
  <cp:lastModifiedBy>Ali Hammad  f19-020</cp:lastModifiedBy>
  <cp:revision>5</cp:revision>
  <dcterms:created xsi:type="dcterms:W3CDTF">2023-11-12T18:04:18Z</dcterms:created>
  <dcterms:modified xsi:type="dcterms:W3CDTF">2023-11-17T13:55:24Z</dcterms:modified>
</cp:coreProperties>
</file>