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77" r:id="rId7"/>
    <p:sldId id="296" r:id="rId8"/>
    <p:sldId id="293" r:id="rId9"/>
    <p:sldId id="288" r:id="rId10"/>
    <p:sldId id="289" r:id="rId11"/>
    <p:sldId id="294" r:id="rId12"/>
    <p:sldId id="292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379B0A-3592-473C-B230-6D20EFED3FB4}">
          <p14:sldIdLst>
            <p14:sldId id="256"/>
            <p14:sldId id="276"/>
            <p14:sldId id="277"/>
          </p14:sldIdLst>
        </p14:section>
        <p14:section name="DSL" id="{388693B7-6178-43DB-AFA1-40339BD854B1}">
          <p14:sldIdLst>
            <p14:sldId id="296"/>
            <p14:sldId id="293"/>
            <p14:sldId id="288"/>
            <p14:sldId id="289"/>
            <p14:sldId id="294"/>
            <p14:sldId id="292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A36"/>
    <a:srgbClr val="45AAE1"/>
    <a:srgbClr val="76BE7E"/>
    <a:srgbClr val="196D9B"/>
    <a:srgbClr val="1C7BB0"/>
    <a:srgbClr val="9D174A"/>
    <a:srgbClr val="E86296"/>
    <a:srgbClr val="BE1C5A"/>
    <a:srgbClr val="B154AE"/>
    <a:srgbClr val="124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1056" y="9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seguida, não vou abordar os detalhes do processo de tradução da estrutura produzida para a DSL do DataGen, uma vez que este algoritmo já é abordado em grande detalhe no artigo publicado e, além do mais, é bastante complicado e extenso, pelo que seria bastante maçudo estar a explicá-lo aqui e não teria tempo para tudo. Em vez disso, vou mostrar antes o produto final e apresentar vários exemplos reais e complexos da aplicação deste programa, para demonstrar as capacidades do DataGen From Schemas e a sua operacionalidade.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Ora, aqui podem observar a interface gráfica do DataGen From Schemas.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começar, o utilizador pode inserir quantas schemas quiser no programa, uma vez que este suporta todos os tipos de referenciação, tanto entre schemas como dentro delas mesmas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então gerar um dataset a partir da schema que pretender, e pode gerar quantos quiser, mesmo de schemas diferentes, uma vez que o programa os disponibiliza todos paralelamente naquelas tabs ali em cima, o que permite facilmente comparar resultados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também facilmente fazer download de qualquer dataset que gira, no formato respetivo, através daquele botão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esse que pode ser tanto em JSON, como se pode observar, como em XML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disto, mais funcionalidades importantes do programa incluem: um menu de definições para o processo de geração de dados, onde o utilizador pode customizar várias opções ao seu gosto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9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disponibilização do modelo intermédio contruído na DSL do DataGen, para o utilizador copiar, guardar no seu perfil, fazer download ou usar diretamente na primeira versão do programa, se pretender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2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Documentação de como usar funções de interpolação do DataGen, que devolvem informação dos datasets de suporte mencionados, diretamente nas schemas – eu adicionei a chave “_datagen” à sintaxe para permitir ao utilizador usar estas funções diretamente na sua schema e ter assim um maior grau de liberdade e personalização sobre os seus datasets. Por exemplo, se um campo ‘nome’ apenas fosse do tipo string, o DataGen geraria uma string aleatória e não um nome concreto, mas com este mecanismo é possível indicar que o seu valor deve ser produzido pela função ‘fullName’ disponibilizada pelo DataGen, e o valor passa assim a ser um nome real que se encontre nesse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08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fim, documentação da API do DataGen From Schemas, que expõe rotas aplicacionais na sua backend, para permitir que se usufruam dos seus serviços sem recurso à sua interface gráfica, o que pode ser útil também para a eventual integração em terceiros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4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Posto isto, vou agora apresentar alguns exemplos de schemas processadas pela aplicação e os respetivos datasets que produz, para dar a entender as potencialidades do DataGen From Schemas.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16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2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82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Atualmente, qualquer empresa ou entidade que opere com dados em formato JSON na sua infraestrutura necessita de criar especificações formais bem definidas e completas para controlar e monitorizar o fluxo de dados nas suas aplicações, de forma a assegurar que a informação recebida está bem estruturada e é compatível com os requisitos do software em questão, e que a informação produzida em resposta é apresentada conforme pretendido e não produz comportamentos inesperados. É este o propósito de ficheiros schema, que são obtidos através da modelação dos dados que circularão numa dada aplicação e servem para os validar semântica e estruturalmente.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Ora, acontece que a formulação de datasets em conformidade com estas tais schemas é um processo demorado e muito trabalhoso, para o qual não há atualmente muitas boas soluções open-source. O que acontece normalmente é que os desenvolvedores acabam por ter de desenvolver estes registos manualmente, o que é muito ineficiente e consome muito tempo, ou então por ter de esperar que os clientes ou terceiros enviem tais datasets para introduzir na aplicação, o que também implica ter de esperar por recursos externos. Tendo em conta tudo isto, surgiu a ideia de criar uma aplicação capaz de gerar datasets sintéticos automaticamente a partir de ficheiros schema, dando assim a qualquer utilizador a capacidade de gerar grandes quantidades de dados representativos rapidamente e sem grande esforço, de forma a poderem testar e dar debug às suas aplicações.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Assim, surgiu a ideia para o DataGen From Schemas.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ano passado, eu, em conjunto com o professor José Carlos Ramalho e outros colegas, desenvolvi uma aplicação chamada DataGen, que permite a prototipagem e geração rápida de datasets, podendo lidar com requisitos bastante elaborados, e permite também gerar vastas quantidades de dados de uma só vez,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tanto em JSON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em XML.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DataGen possui uma linguagem específica de domínio, uma DSL, que foi criada para este propósito de especificar datasets, tanto a um nível estrutural, ou seja, a forma como os dados ficarão organizados na instância final, como a um nível semântico, no que diz respeito a aspetos como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tipo de dados dos valores,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intervalo a que podem pertencer e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relações locais entre diferentes campos. Esta nova linguagem possui um grande arsenal de ferramentas poderosas de especificação de dados, como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mecanismos de repetição e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mecanismos de geração difusa de dados com base em condições lógicas ou probabilísticas, bem como </a:t>
            </a:r>
            <a:r>
              <a:rPr lang="pt-PT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suporte de uma vasta biblioteca de datasets relativos a diferentes categorias, nomeadamente nomes, marcas, animais,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2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Tendo em conta esta base sólida de geração de dados, que é uma solução bastante complexa e escalável, a ideia foi realizar uma segunda iteração deste programa, que seria o DataGen From Schemas, aproveitando o que a primeira versão oferece e procurando expandir os seus casos de aplicação de forma a permitir que o processo de geração comece a partir de schemas em vez de apenas modelos da DSL. Uma vez que o DataGen é capaz de gerar dados tanto em JSON como em XML, para além do facto de que estes são 2 dos formatos mais populares hoje em dia de troca de dados entre aplicações web, foram então estes os tipos de schemas escolhidos para serem incorporados no programa. No entanto, o artigo publicado e esta apresentação cobrem apenas a componente de JSON.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fluxo de trabalho do DataGen é o seguinte: o utilizador introduz um modelo da sua DSL a especificar o dataset pretendido, o programa analisa esse modelo e gera o dataset numa estrutura intermédia e, por fim, traduz o resultado para JSON ou XML, conforme a preferência do utilizador.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objetivo é estender este fluxo de trabalho e permitir começar a partir de um ponto inicial anterior a isto, como é refletido neste novo diagrama. Assim, passa a ser possível o utilizador introduzir uma schema JSON a especificar o seu dataset, que será então analisada por um novo compilador capaz de ler esta sintaxe e extrair a sua informação relevante para uma estrutura intermédia. Esta estrutura será então passada a um programa conversor que a traduzirá para um modelo da DSL, e então aproveitar-se-á a versão-base do DataGen para realizar o resto do processo de geração, introduzindo-lhe este novo modelo.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0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 começar então por contextualizar um pouco esta linguagem.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Schema é um vocabulário escrito em JSON que possui um leque finito de chaves que têm funções e semânticas bem-definidas para a especificação de documentos JSON.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dialeto é disponibilizado por drafts, que não são retro-compatíveis e como tal, o draft que foi adaptado à aplicação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o mais recente e que se encontra em vigência, publicado em dezembro de 2020.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criar o analisador de JSON Schema necessário para o programa foi desenvolvida uma gramática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PEG.js, que foi a mesma tecnologia utilizada para o DataGen.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Comecei por pegar numa gramática de JSON, disponibilizada no próprio repositório do PEG.js, e adaptá-la ao draft de JSON Schema, restringindo as chaves aceites até replicar a sua sintaxe na totalidade.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5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gramática foram implementados vários mecanismos-chave para o correto funcionamento do programa: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restrição do valor de cada chave estritamente ao seu espaço léxico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JSON Schema reconhece um vasto leque de chaves, e cada uma espera um tipo de valor concreto, conforme a sua função. Temos aqui algumas chaves da sintaxe e o tipo de dados que devem receber para a schema ser válida;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rigorosa rotina de validação semântica da schema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em JSON Schema, é possível criar schemas inválidas e contraditórias, que podem ser algo tão simples como este exemplo, em que se define que um valor numérico deve ser no máximo 20 e no mínimo 50. Isto é obviamente impossível e induziria o programa em erro, pelo que foi criada este tal rotina para evitar estes casos, e outros mais complexos, e impedir a solução de produzir comportamento inesperado, tornando-a o mais tolerável a faltas possível;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relatórios de erros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indo de encontro ao ponto anterior. Numa tentativa de geração, o programa produz relatórios de todos os erros sintáticos ou semânticos que encontra e apresenta-os ao utilizador, de forma a este ficar ciente deles e poder corrigi-los antes de tentar de novo.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44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medida que vai percorrendo a schema, o analisador vai também mantendo uma estrutura de dados intermédia para onde extrai toda a informação útil que encontra, que depois será traduzida para a linguagem específica de domínio do DataGen. Depois de muita ponderação, decidiu-se que a melhor abordagem para isto seria uma estrutura orientada a tipos de dados, por vários motivos: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tipo de dados em JSON Schema possui um conjunto específico de chaves reservado a si mesmo, por isso é possível separar a maior parte das chaves relevantes por tipo. Mesmo para as chaves que podem dizer respeito a mais de um tipo de dados,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possível separar os seus valores por tipo e criar instâncias mais pequenas das mesma chaves para cada um desses tipos, como é possível observar neste exemplo. Portanto, é possível organizar todas as chaves da sintaxe de acordo com o tipo de dados que produzem;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schema JSON pode validar instâncias de vários tipos, pelo que é útil poder saber, em qualquer instante, que tipos de dados são produzíveis e quais as suas restrições.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*CLICK*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Temos aqui um exemplo mais rebuscado em que um tipo de dados é estabelecido na schema e mais à frente é proibido, uma vez que não faz sentido com as restantes restrições. Neste caso, este tipo é simplesmente removido da estrutura e assim evita-se a sua geração errónea ou mais processamento desnecessário do mesmo;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tipo de organização torna fácil atualizar a estrutura a cada chave processada e facilita o processo seguinte de tradução para a DSL, uma vez que apenas será necessário selecionar aleatoriamente um dos tipos de dados geráveis e processar as suas restrições, ignorando todas as outras chaves. É por isso uma estrutura de dados eficiente e compacta.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0DE-6755-4468-8D84-DC19D3CAEC1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1C6A-180D-46C7-85C1-EBDA4FD4B651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1BA5-844B-4633-87A6-C6CF62C966FA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64A1-BF95-4282-AA4E-5AC26F8834A9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939-CC2E-476B-99A2-B8657BB8F3FB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45-B9D5-46DF-844D-40412B4037EB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038-4B0F-432A-A81F-706835099CF2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E136-CB69-402D-A738-0724333E3AF9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7B0B-16E4-48D5-A964-D702EA2A65AF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92FC-4B2B-4C4D-8371-F2113B75F7AF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E17-3649-4ED3-AEB6-029CA18BB6C2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F05E-5CF0-4533-B6E3-E28E849BE851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037" y="2652293"/>
            <a:ext cx="10971926" cy="249299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Geração</a:t>
            </a:r>
            <a:r>
              <a:rPr lang="en-US" b="1" dirty="0">
                <a:solidFill>
                  <a:schemeClr val="bg1"/>
                </a:solidFill>
              </a:rPr>
              <a:t> de Dados </a:t>
            </a:r>
            <a:r>
              <a:rPr lang="en-US" b="1" dirty="0" err="1">
                <a:solidFill>
                  <a:schemeClr val="bg1"/>
                </a:solidFill>
              </a:rPr>
              <a:t>Sintéticos</a:t>
            </a:r>
            <a:r>
              <a:rPr lang="en-US" b="1" dirty="0">
                <a:solidFill>
                  <a:schemeClr val="bg1"/>
                </a:solidFill>
              </a:rPr>
              <a:t> a </a:t>
            </a:r>
            <a:r>
              <a:rPr lang="en-US" b="1" dirty="0" err="1">
                <a:solidFill>
                  <a:schemeClr val="bg1"/>
                </a:solidFill>
              </a:rPr>
              <a:t>partir</a:t>
            </a:r>
            <a:r>
              <a:rPr lang="en-US" b="1" dirty="0">
                <a:solidFill>
                  <a:schemeClr val="bg1"/>
                </a:solidFill>
              </a:rPr>
              <a:t> de Schemas JSON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44D4F2-A9FB-4A02-919A-9B70BD0AEE23}"/>
              </a:ext>
            </a:extLst>
          </p:cNvPr>
          <p:cNvCxnSpPr/>
          <p:nvPr/>
        </p:nvCxnSpPr>
        <p:spPr>
          <a:xfrm>
            <a:off x="1081306" y="4375645"/>
            <a:ext cx="101758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oão M. Fernandes">
            <a:extLst>
              <a:ext uri="{FF2B5EF4-FFF2-40B4-BE49-F238E27FC236}">
                <a16:creationId xmlns:a16="http://schemas.microsoft.com/office/drawing/2014/main" id="{5A72D9E2-CCDC-47D0-85B7-F6C248F7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187" y="304513"/>
            <a:ext cx="1353203" cy="67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72B171-D651-416D-98AE-99B05B2E4258}"/>
              </a:ext>
            </a:extLst>
          </p:cNvPr>
          <p:cNvSpPr txBox="1">
            <a:spLocks/>
          </p:cNvSpPr>
          <p:nvPr/>
        </p:nvSpPr>
        <p:spPr>
          <a:xfrm>
            <a:off x="1524000" y="4922171"/>
            <a:ext cx="9144000" cy="2492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Hugo André Coelho Cardoso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1755AE3-6A06-4EC8-93F5-20AA93A7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EC492D-44D2-4793-8F12-D954A5411CC7}"/>
              </a:ext>
            </a:extLst>
          </p:cNvPr>
          <p:cNvSpPr txBox="1">
            <a:spLocks/>
          </p:cNvSpPr>
          <p:nvPr/>
        </p:nvSpPr>
        <p:spPr>
          <a:xfrm>
            <a:off x="1524000" y="5225501"/>
            <a:ext cx="9144000" cy="2492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chemeClr val="bg1"/>
                </a:solidFill>
              </a:rPr>
              <a:t>José Carlos Leite Ramalho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49254B3-5E25-4E68-89A2-F41D9BAFA062}"/>
              </a:ext>
            </a:extLst>
          </p:cNvPr>
          <p:cNvSpPr txBox="1">
            <a:spLocks/>
          </p:cNvSpPr>
          <p:nvPr/>
        </p:nvSpPr>
        <p:spPr>
          <a:xfrm>
            <a:off x="10249187" y="1087821"/>
            <a:ext cx="1416633" cy="1246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900" b="1" dirty="0">
                <a:solidFill>
                  <a:schemeClr val="bg1"/>
                </a:solidFill>
              </a:rPr>
              <a:t>Universidade do Minho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C40627D-56A4-47DB-BD2B-D09439836876}"/>
              </a:ext>
            </a:extLst>
          </p:cNvPr>
          <p:cNvSpPr txBox="1">
            <a:spLocks/>
          </p:cNvSpPr>
          <p:nvPr/>
        </p:nvSpPr>
        <p:spPr>
          <a:xfrm>
            <a:off x="10249187" y="1241469"/>
            <a:ext cx="1416633" cy="1108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800" dirty="0">
                <a:solidFill>
                  <a:schemeClr val="bg1"/>
                </a:solidFill>
              </a:rPr>
              <a:t>Escola de Engenharia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BE609F-624B-45CF-896E-2F3094B663B9}"/>
              </a:ext>
            </a:extLst>
          </p:cNvPr>
          <p:cNvSpPr txBox="1">
            <a:spLocks/>
          </p:cNvSpPr>
          <p:nvPr/>
        </p:nvSpPr>
        <p:spPr>
          <a:xfrm>
            <a:off x="10249187" y="1381267"/>
            <a:ext cx="1580830" cy="1108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800" dirty="0">
                <a:solidFill>
                  <a:schemeClr val="bg1"/>
                </a:solidFill>
              </a:rPr>
              <a:t>Departamento de Informática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734D9-9952-1724-8020-4B440D65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0" y="1048869"/>
            <a:ext cx="10532237" cy="513995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138B62-D8FF-8671-226A-1E3A7494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80" y="1048869"/>
            <a:ext cx="10532237" cy="5139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DataGen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Schemas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EEC68F-D449-AD9D-C53C-38BA614330D8}"/>
              </a:ext>
            </a:extLst>
          </p:cNvPr>
          <p:cNvSpPr/>
          <p:nvPr/>
        </p:nvSpPr>
        <p:spPr>
          <a:xfrm>
            <a:off x="1685926" y="1507331"/>
            <a:ext cx="297656" cy="2857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C29A4-8150-AE7C-B1E5-AB70DFE6729B}"/>
              </a:ext>
            </a:extLst>
          </p:cNvPr>
          <p:cNvSpPr/>
          <p:nvPr/>
        </p:nvSpPr>
        <p:spPr>
          <a:xfrm>
            <a:off x="897731" y="1507331"/>
            <a:ext cx="645319" cy="2786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BD0A16-3F28-B3C4-B8AE-0B117E66B700}"/>
              </a:ext>
            </a:extLst>
          </p:cNvPr>
          <p:cNvSpPr/>
          <p:nvPr/>
        </p:nvSpPr>
        <p:spPr>
          <a:xfrm>
            <a:off x="897731" y="1857376"/>
            <a:ext cx="5128419" cy="2428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CD3CF7-A626-B8BA-9EBC-12A0C83FA2FD}"/>
              </a:ext>
            </a:extLst>
          </p:cNvPr>
          <p:cNvSpPr/>
          <p:nvPr/>
        </p:nvSpPr>
        <p:spPr>
          <a:xfrm>
            <a:off x="6165850" y="1857376"/>
            <a:ext cx="5128419" cy="2428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AEC73-EB37-5684-BC0C-3C7F48883ED2}"/>
              </a:ext>
            </a:extLst>
          </p:cNvPr>
          <p:cNvSpPr/>
          <p:nvPr/>
        </p:nvSpPr>
        <p:spPr>
          <a:xfrm>
            <a:off x="9153526" y="1507331"/>
            <a:ext cx="2140744" cy="2786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53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597D6-935F-2396-385A-F5ED7827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0" y="1048869"/>
            <a:ext cx="10532237" cy="5139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DataGen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Schemas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C8871-6B89-311B-6486-641FF6679BC0}"/>
              </a:ext>
            </a:extLst>
          </p:cNvPr>
          <p:cNvGrpSpPr/>
          <p:nvPr/>
        </p:nvGrpSpPr>
        <p:grpSpPr>
          <a:xfrm>
            <a:off x="829880" y="1048868"/>
            <a:ext cx="10532237" cy="5139951"/>
            <a:chOff x="829880" y="1048869"/>
            <a:chExt cx="10532237" cy="51399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2B3B68-2140-7921-9530-0A6AFD2F1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880" y="1048869"/>
              <a:ext cx="10532237" cy="513995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446D8A-298E-D9E4-36E5-6443054AC848}"/>
                </a:ext>
              </a:extLst>
            </p:cNvPr>
            <p:cNvSpPr/>
            <p:nvPr/>
          </p:nvSpPr>
          <p:spPr>
            <a:xfrm>
              <a:off x="4850606" y="1507331"/>
              <a:ext cx="1169194" cy="2786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2474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5935BC-1C36-5451-5EAB-3316C190F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0" y="1048869"/>
            <a:ext cx="10532237" cy="5139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DataGen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Schemas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A8BD63-DDDF-5E05-51D1-B17E7994F17C}"/>
              </a:ext>
            </a:extLst>
          </p:cNvPr>
          <p:cNvGrpSpPr/>
          <p:nvPr/>
        </p:nvGrpSpPr>
        <p:grpSpPr>
          <a:xfrm>
            <a:off x="829880" y="1048869"/>
            <a:ext cx="10532237" cy="5139951"/>
            <a:chOff x="829880" y="1048869"/>
            <a:chExt cx="10532237" cy="51399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7734D9-9952-1724-8020-4B440D650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880" y="1048869"/>
              <a:ext cx="10532237" cy="513995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70644A-FE0B-8ECE-CBCE-494F06C9068D}"/>
                </a:ext>
              </a:extLst>
            </p:cNvPr>
            <p:cNvSpPr/>
            <p:nvPr/>
          </p:nvSpPr>
          <p:spPr>
            <a:xfrm>
              <a:off x="9189244" y="1097756"/>
              <a:ext cx="769144" cy="297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2144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B497AAA-2CA5-9E6A-1703-1D521230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0" y="1048869"/>
            <a:ext cx="10532237" cy="5139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0A8BD63-DDDF-5E05-51D1-B17E7994F17C}"/>
              </a:ext>
            </a:extLst>
          </p:cNvPr>
          <p:cNvGrpSpPr/>
          <p:nvPr/>
        </p:nvGrpSpPr>
        <p:grpSpPr>
          <a:xfrm>
            <a:off x="829880" y="1048869"/>
            <a:ext cx="10532237" cy="5139951"/>
            <a:chOff x="829880" y="1048869"/>
            <a:chExt cx="10532237" cy="51399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7734D9-9952-1724-8020-4B440D650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880" y="1048869"/>
              <a:ext cx="10532237" cy="513995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70644A-FE0B-8ECE-CBCE-494F06C9068D}"/>
                </a:ext>
              </a:extLst>
            </p:cNvPr>
            <p:cNvSpPr/>
            <p:nvPr/>
          </p:nvSpPr>
          <p:spPr>
            <a:xfrm>
              <a:off x="10020299" y="1088231"/>
              <a:ext cx="481013" cy="297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DataGen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Schemas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BA8C23-767E-0091-84E7-87CCF7C9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8869"/>
            <a:ext cx="10515600" cy="51318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DataGen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Schemas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E2C2A77E-B109-F324-0DFF-18BDC61BE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922" b="-3005"/>
          <a:stretch/>
        </p:blipFill>
        <p:spPr>
          <a:xfrm>
            <a:off x="227840" y="1530990"/>
            <a:ext cx="5695949" cy="4128345"/>
          </a:xfrm>
          <a:prstGeom prst="rect">
            <a:avLst/>
          </a:prstGeom>
          <a:solidFill>
            <a:srgbClr val="282A36"/>
          </a:solidFill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6DF09F8-179E-16A2-9DA4-352D2E368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2" b="1768"/>
          <a:stretch/>
        </p:blipFill>
        <p:spPr>
          <a:xfrm>
            <a:off x="6254876" y="1530991"/>
            <a:ext cx="5695949" cy="41283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127113-379F-4637-7FA2-3D9C89C4F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39" y="1161503"/>
            <a:ext cx="5986661" cy="2166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982A5-0068-8559-98EC-22DC10339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1161503"/>
            <a:ext cx="5381625" cy="2166479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928F26-1948-2771-A065-B05B9F5EF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3766256"/>
            <a:ext cx="5381625" cy="21319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FA69F3-FC9A-6A6B-7243-68CB32BECA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897"/>
          <a:stretch/>
        </p:blipFill>
        <p:spPr>
          <a:xfrm>
            <a:off x="5976739" y="3766256"/>
            <a:ext cx="5999240" cy="213190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3C651A-F98E-1CF1-5B7C-8B40499C8586}"/>
              </a:ext>
            </a:extLst>
          </p:cNvPr>
          <p:cNvCxnSpPr>
            <a:cxnSpLocks/>
          </p:cNvCxnSpPr>
          <p:nvPr/>
        </p:nvCxnSpPr>
        <p:spPr>
          <a:xfrm flipH="1">
            <a:off x="2820349" y="2787775"/>
            <a:ext cx="19612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62FCF6-245A-F91E-EBC8-DFC97F39B513}"/>
              </a:ext>
            </a:extLst>
          </p:cNvPr>
          <p:cNvCxnSpPr>
            <a:cxnSpLocks/>
          </p:cNvCxnSpPr>
          <p:nvPr/>
        </p:nvCxnSpPr>
        <p:spPr>
          <a:xfrm>
            <a:off x="2820349" y="2657475"/>
            <a:ext cx="3066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7C32FA-35EC-521E-9A41-B04F5D89FFD6}"/>
              </a:ext>
            </a:extLst>
          </p:cNvPr>
          <p:cNvCxnSpPr>
            <a:cxnSpLocks/>
          </p:cNvCxnSpPr>
          <p:nvPr/>
        </p:nvCxnSpPr>
        <p:spPr>
          <a:xfrm>
            <a:off x="4781551" y="2769394"/>
            <a:ext cx="0" cy="916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8A999-7AB3-D492-41C7-518185B604BB}"/>
              </a:ext>
            </a:extLst>
          </p:cNvPr>
          <p:cNvCxnSpPr>
            <a:cxnSpLocks/>
          </p:cNvCxnSpPr>
          <p:nvPr/>
        </p:nvCxnSpPr>
        <p:spPr>
          <a:xfrm>
            <a:off x="2820348" y="4994275"/>
            <a:ext cx="3066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5188D2-78D5-B50C-F488-1FB9E013EF59}"/>
              </a:ext>
            </a:extLst>
          </p:cNvPr>
          <p:cNvCxnSpPr>
            <a:cxnSpLocks/>
          </p:cNvCxnSpPr>
          <p:nvPr/>
        </p:nvCxnSpPr>
        <p:spPr>
          <a:xfrm>
            <a:off x="2972748" y="5127625"/>
            <a:ext cx="29137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05FA262-A375-0CD6-495E-2E382682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7" b="8607"/>
          <a:stretch/>
        </p:blipFill>
        <p:spPr>
          <a:xfrm>
            <a:off x="3195637" y="1709737"/>
            <a:ext cx="5800725" cy="3438525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F24B4-73F3-9547-55AE-1DC113F5013B}"/>
              </a:ext>
            </a:extLst>
          </p:cNvPr>
          <p:cNvCxnSpPr/>
          <p:nvPr/>
        </p:nvCxnSpPr>
        <p:spPr>
          <a:xfrm>
            <a:off x="4975412" y="4204447"/>
            <a:ext cx="11205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7870C786-65A7-350A-6CBA-A882D4289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53" y="1022349"/>
            <a:ext cx="4116754" cy="54149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89E33F7-CAF5-648C-A1E7-780BE159D0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5"/>
          <a:stretch/>
        </p:blipFill>
        <p:spPr>
          <a:xfrm>
            <a:off x="1713790" y="1022349"/>
            <a:ext cx="4116754" cy="54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64F0CEE-3C2E-F1F3-E4EF-B26D786D9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84" b="18356"/>
          <a:stretch/>
        </p:blipFill>
        <p:spPr>
          <a:xfrm>
            <a:off x="6096000" y="1261115"/>
            <a:ext cx="5504375" cy="205459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6219E74-0C55-973B-5617-72865B814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55" b="14080"/>
          <a:stretch/>
        </p:blipFill>
        <p:spPr>
          <a:xfrm>
            <a:off x="6103098" y="3542291"/>
            <a:ext cx="5504376" cy="211936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05D00F5-1474-6D5D-52D1-72A79F9C4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223" y="1412788"/>
            <a:ext cx="5488152" cy="4401271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C852DEB-B64A-2DD4-766C-31A1E93E35E3}"/>
              </a:ext>
            </a:extLst>
          </p:cNvPr>
          <p:cNvGrpSpPr/>
          <p:nvPr/>
        </p:nvGrpSpPr>
        <p:grpSpPr>
          <a:xfrm>
            <a:off x="8610600" y="1034706"/>
            <a:ext cx="805990" cy="369332"/>
            <a:chOff x="2954360" y="5451942"/>
            <a:chExt cx="805990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73D905-A707-19EA-F936-4CB4161A6406}"/>
                </a:ext>
              </a:extLst>
            </p:cNvPr>
            <p:cNvSpPr txBox="1"/>
            <p:nvPr/>
          </p:nvSpPr>
          <p:spPr>
            <a:xfrm>
              <a:off x="295436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136E2F-040D-C4F5-76EB-91F4EE433CB5}"/>
                </a:ext>
              </a:extLst>
            </p:cNvPr>
            <p:cNvSpPr txBox="1"/>
            <p:nvPr/>
          </p:nvSpPr>
          <p:spPr>
            <a:xfrm>
              <a:off x="308323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FB7D2C-D4BB-C317-7349-64D2E3DB153E}"/>
                </a:ext>
              </a:extLst>
            </p:cNvPr>
            <p:cNvSpPr txBox="1"/>
            <p:nvPr/>
          </p:nvSpPr>
          <p:spPr>
            <a:xfrm>
              <a:off x="3223023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BAC027EF-D5EA-8C52-E747-984D82601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379" y="1412793"/>
            <a:ext cx="5498678" cy="430799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03FFA48-CB08-D0C2-FCC2-7301F9AAA3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414" y="1029408"/>
            <a:ext cx="5420565" cy="450042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D0765EE-C750-67F7-F421-13A1899545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765" b="44"/>
          <a:stretch/>
        </p:blipFill>
        <p:spPr>
          <a:xfrm>
            <a:off x="371452" y="1574566"/>
            <a:ext cx="5504374" cy="316570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A5951-4A38-0098-44B5-1FC41D1BB1BF}"/>
              </a:ext>
            </a:extLst>
          </p:cNvPr>
          <p:cNvCxnSpPr>
            <a:cxnSpLocks/>
          </p:cNvCxnSpPr>
          <p:nvPr/>
        </p:nvCxnSpPr>
        <p:spPr>
          <a:xfrm flipV="1">
            <a:off x="3127375" y="2228850"/>
            <a:ext cx="2892425" cy="860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AE5201-EB49-5FE6-C235-53AB63B95D3F}"/>
              </a:ext>
            </a:extLst>
          </p:cNvPr>
          <p:cNvCxnSpPr>
            <a:cxnSpLocks/>
          </p:cNvCxnSpPr>
          <p:nvPr/>
        </p:nvCxnSpPr>
        <p:spPr>
          <a:xfrm>
            <a:off x="3262313" y="3924300"/>
            <a:ext cx="2757487" cy="815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B5CA78F-15AC-4BAB-9D2B-D61E8E76E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656" y="1029407"/>
            <a:ext cx="5416323" cy="4597097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6F9DA9F3-92B6-578D-BB21-A3E9789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2AAB00-7993-4BF4-49C2-240CC55308C7}"/>
              </a:ext>
            </a:extLst>
          </p:cNvPr>
          <p:cNvGrpSpPr/>
          <p:nvPr/>
        </p:nvGrpSpPr>
        <p:grpSpPr>
          <a:xfrm>
            <a:off x="2936215" y="5568385"/>
            <a:ext cx="805990" cy="369332"/>
            <a:chOff x="2954360" y="5451942"/>
            <a:chExt cx="805990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080B6D-F843-2130-7BF2-356C9AB7A3FE}"/>
                </a:ext>
              </a:extLst>
            </p:cNvPr>
            <p:cNvSpPr txBox="1"/>
            <p:nvPr/>
          </p:nvSpPr>
          <p:spPr>
            <a:xfrm>
              <a:off x="295436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042E07-AD5E-BF54-853B-C34CC2732361}"/>
                </a:ext>
              </a:extLst>
            </p:cNvPr>
            <p:cNvSpPr txBox="1"/>
            <p:nvPr/>
          </p:nvSpPr>
          <p:spPr>
            <a:xfrm>
              <a:off x="308323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4258B1-4D7D-A96E-4F8B-089B5B39D934}"/>
                </a:ext>
              </a:extLst>
            </p:cNvPr>
            <p:cNvSpPr txBox="1"/>
            <p:nvPr/>
          </p:nvSpPr>
          <p:spPr>
            <a:xfrm>
              <a:off x="3223023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A750A0-3CE0-2B50-E80F-578B9500C33D}"/>
              </a:ext>
            </a:extLst>
          </p:cNvPr>
          <p:cNvGrpSpPr/>
          <p:nvPr/>
        </p:nvGrpSpPr>
        <p:grpSpPr>
          <a:xfrm>
            <a:off x="8610600" y="1034711"/>
            <a:ext cx="805990" cy="369332"/>
            <a:chOff x="2954360" y="5451942"/>
            <a:chExt cx="805990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75D34D-3881-58FD-4BE1-79E689B82508}"/>
                </a:ext>
              </a:extLst>
            </p:cNvPr>
            <p:cNvSpPr txBox="1"/>
            <p:nvPr/>
          </p:nvSpPr>
          <p:spPr>
            <a:xfrm>
              <a:off x="295436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A02399-B76D-BE16-72AC-D04445F6CB69}"/>
                </a:ext>
              </a:extLst>
            </p:cNvPr>
            <p:cNvSpPr txBox="1"/>
            <p:nvPr/>
          </p:nvSpPr>
          <p:spPr>
            <a:xfrm>
              <a:off x="308323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D4B423-0BD4-1B12-3F44-52E80B118F35}"/>
                </a:ext>
              </a:extLst>
            </p:cNvPr>
            <p:cNvSpPr txBox="1"/>
            <p:nvPr/>
          </p:nvSpPr>
          <p:spPr>
            <a:xfrm>
              <a:off x="3223023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25FE3A-8D70-7BA3-D466-06E3E302B8E3}"/>
              </a:ext>
            </a:extLst>
          </p:cNvPr>
          <p:cNvGrpSpPr/>
          <p:nvPr/>
        </p:nvGrpSpPr>
        <p:grpSpPr>
          <a:xfrm>
            <a:off x="2936725" y="5568614"/>
            <a:ext cx="805990" cy="369332"/>
            <a:chOff x="2954360" y="5451942"/>
            <a:chExt cx="805990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622383-7D21-43AE-7C95-4CA5ABE46E39}"/>
                </a:ext>
              </a:extLst>
            </p:cNvPr>
            <p:cNvSpPr txBox="1"/>
            <p:nvPr/>
          </p:nvSpPr>
          <p:spPr>
            <a:xfrm>
              <a:off x="295436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822AB5-F797-64D7-C9FE-1D310640C479}"/>
                </a:ext>
              </a:extLst>
            </p:cNvPr>
            <p:cNvSpPr txBox="1"/>
            <p:nvPr/>
          </p:nvSpPr>
          <p:spPr>
            <a:xfrm>
              <a:off x="3083230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BE5C93-F2FC-87C3-EC80-BF7C9CC85173}"/>
                </a:ext>
              </a:extLst>
            </p:cNvPr>
            <p:cNvSpPr txBox="1"/>
            <p:nvPr/>
          </p:nvSpPr>
          <p:spPr>
            <a:xfrm>
              <a:off x="3223023" y="545194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0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7E2A98D-4DE2-A643-9A7B-FDB814AB5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"/>
            <a:ext cx="12192000" cy="685620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4C99074-E90B-76DF-F575-53BA29C9C5EA}"/>
              </a:ext>
            </a:extLst>
          </p:cNvPr>
          <p:cNvSpPr txBox="1">
            <a:spLocks/>
          </p:cNvSpPr>
          <p:nvPr/>
        </p:nvSpPr>
        <p:spPr>
          <a:xfrm>
            <a:off x="8688901" y="63557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FEDF93-2BFD-41CA-ABC7-B039102F379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A16AD05C-6E7A-321E-B690-8BEEE9DF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763" y="3026092"/>
            <a:ext cx="2479754" cy="18405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D2974A-C873-3395-64C8-932F15AF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275" y="1625946"/>
            <a:ext cx="2668583" cy="1987107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Motivação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C6F2E1-C1EC-4C98-A5D8-376CF0A4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7E93A9-B6E7-48D0-536C-D01DEE7B2E04}"/>
              </a:ext>
            </a:extLst>
          </p:cNvPr>
          <p:cNvSpPr txBox="1">
            <a:spLocks/>
          </p:cNvSpPr>
          <p:nvPr/>
        </p:nvSpPr>
        <p:spPr>
          <a:xfrm>
            <a:off x="1435379" y="1155201"/>
            <a:ext cx="310037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Schema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62EF228-6F3F-C10A-7D6B-16F9E240FACC}"/>
              </a:ext>
            </a:extLst>
          </p:cNvPr>
          <p:cNvSpPr txBox="1">
            <a:spLocks/>
          </p:cNvSpPr>
          <p:nvPr/>
        </p:nvSpPr>
        <p:spPr>
          <a:xfrm>
            <a:off x="7220567" y="1155201"/>
            <a:ext cx="310037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JSON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EA8B4B-EAAD-482D-287A-AAA1EE206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71" y="1482137"/>
            <a:ext cx="4622594" cy="48742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AE9BCB-8C41-06E6-FAF5-88C49BC41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763" y="1625946"/>
            <a:ext cx="2483037" cy="12385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EEADF7-3C06-2A24-2837-E22D009C3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715" y="3933351"/>
            <a:ext cx="2695143" cy="19940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E40F18-A1CB-4C13-30F4-3C1737855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4096" y="5051485"/>
            <a:ext cx="2479704" cy="8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E8065-74F7-F299-80E5-A4F87A47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9" y="910696"/>
            <a:ext cx="11301302" cy="5515271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Contextualização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028B9C2-B305-9142-36CC-E764B24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BBE6C5-AE4B-7762-8EA1-E7FF686BE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688" y="1500387"/>
            <a:ext cx="2830377" cy="490755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1C67013D-8A4D-CE68-EFB5-CAF50F7A33FD}"/>
              </a:ext>
            </a:extLst>
          </p:cNvPr>
          <p:cNvSpPr/>
          <p:nvPr/>
        </p:nvSpPr>
        <p:spPr>
          <a:xfrm>
            <a:off x="5052060" y="990600"/>
            <a:ext cx="198120" cy="215706"/>
          </a:xfrm>
          <a:prstGeom prst="downArrow">
            <a:avLst/>
          </a:prstGeom>
          <a:solidFill>
            <a:srgbClr val="45AAE1"/>
          </a:solidFill>
          <a:ln>
            <a:solidFill>
              <a:srgbClr val="196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F615ADD-1E66-DAD4-8A90-A1FD1E9C5B01}"/>
              </a:ext>
            </a:extLst>
          </p:cNvPr>
          <p:cNvSpPr/>
          <p:nvPr/>
        </p:nvSpPr>
        <p:spPr>
          <a:xfrm>
            <a:off x="6515102" y="1154247"/>
            <a:ext cx="289560" cy="315263"/>
          </a:xfrm>
          <a:prstGeom prst="downArrow">
            <a:avLst/>
          </a:prstGeom>
          <a:solidFill>
            <a:srgbClr val="45AAE1"/>
          </a:solidFill>
          <a:ln>
            <a:solidFill>
              <a:srgbClr val="196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9FD44F2-13ED-1C60-CDB2-8CFE0FE493DC}"/>
              </a:ext>
            </a:extLst>
          </p:cNvPr>
          <p:cNvSpPr/>
          <p:nvPr/>
        </p:nvSpPr>
        <p:spPr>
          <a:xfrm>
            <a:off x="5433060" y="990600"/>
            <a:ext cx="198120" cy="215706"/>
          </a:xfrm>
          <a:prstGeom prst="downArrow">
            <a:avLst/>
          </a:prstGeom>
          <a:solidFill>
            <a:srgbClr val="E86296"/>
          </a:solidFill>
          <a:ln>
            <a:solidFill>
              <a:srgbClr val="9D1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0AE658C-FEC9-3629-E65A-30AFA651025A}"/>
              </a:ext>
            </a:extLst>
          </p:cNvPr>
          <p:cNvSpPr/>
          <p:nvPr/>
        </p:nvSpPr>
        <p:spPr>
          <a:xfrm>
            <a:off x="9148231" y="1154247"/>
            <a:ext cx="289560" cy="315263"/>
          </a:xfrm>
          <a:prstGeom prst="downArrow">
            <a:avLst/>
          </a:prstGeom>
          <a:solidFill>
            <a:srgbClr val="E86296"/>
          </a:solidFill>
          <a:ln>
            <a:solidFill>
              <a:srgbClr val="9D1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1B8221FC-4E8A-5940-FBE1-D807EDB95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0314024"/>
                  </p:ext>
                </p:extLst>
              </p:nvPr>
            </p:nvGraphicFramePr>
            <p:xfrm>
              <a:off x="490957" y="1500386"/>
              <a:ext cx="5552656" cy="3123369"/>
            </p:xfrm>
            <a:graphic>
              <a:graphicData uri="http://schemas.microsoft.com/office/powerpoint/2016/sectionzoom">
                <psez:sectionZm>
                  <psez:sectionZmObj sectionId="{388693B7-6178-43DB-AFA1-40339BD854B1}">
                    <psez:zmPr id="{88F5692A-AE55-41B6-BC1F-3CE37FB2CFE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552656" cy="31233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B8221FC-4E8A-5940-FBE1-D807EDB95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957" y="1500386"/>
                <a:ext cx="5552656" cy="31233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B8AB91-94C9-B35F-D313-00A6C4DB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3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Contextualização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028B9C2-B305-9142-36CC-E764B24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251C1-81C4-DF59-FCEC-AD3BBCEA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8297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62F904-63DB-56C7-5027-3CDB3CA497A6}"/>
              </a:ext>
            </a:extLst>
          </p:cNvPr>
          <p:cNvCxnSpPr/>
          <p:nvPr/>
        </p:nvCxnSpPr>
        <p:spPr>
          <a:xfrm>
            <a:off x="3943350" y="1457325"/>
            <a:ext cx="428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0EFE4B2A-3FCA-AE97-B289-53E953D3C689}"/>
              </a:ext>
            </a:extLst>
          </p:cNvPr>
          <p:cNvSpPr txBox="1">
            <a:spLocks/>
          </p:cNvSpPr>
          <p:nvPr/>
        </p:nvSpPr>
        <p:spPr>
          <a:xfrm>
            <a:off x="3273704" y="1365575"/>
            <a:ext cx="3100378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integer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63E053-689C-649E-9FC9-CA15339D0002}"/>
              </a:ext>
            </a:extLst>
          </p:cNvPr>
          <p:cNvCxnSpPr/>
          <p:nvPr/>
        </p:nvCxnSpPr>
        <p:spPr>
          <a:xfrm>
            <a:off x="5267325" y="3038475"/>
            <a:ext cx="428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3A238C48-82D8-21C5-D6CB-852ABB64CC0C}"/>
              </a:ext>
            </a:extLst>
          </p:cNvPr>
          <p:cNvSpPr txBox="1">
            <a:spLocks/>
          </p:cNvSpPr>
          <p:nvPr/>
        </p:nvSpPr>
        <p:spPr>
          <a:xfrm>
            <a:off x="4517236" y="2937200"/>
            <a:ext cx="3100378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string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E7E62B-2429-9508-D1E3-0F68FC8CE806}"/>
              </a:ext>
            </a:extLst>
          </p:cNvPr>
          <p:cNvGrpSpPr/>
          <p:nvPr/>
        </p:nvGrpSpPr>
        <p:grpSpPr>
          <a:xfrm>
            <a:off x="2000250" y="3286125"/>
            <a:ext cx="2266950" cy="361950"/>
            <a:chOff x="2000250" y="3286125"/>
            <a:chExt cx="2266950" cy="36195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01042B-CAE6-9ECD-17D0-A0B9206D806C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0" y="3305175"/>
              <a:ext cx="22669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19AEB3-66EE-CAD5-0DF8-425741E02969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0" y="3286125"/>
              <a:ext cx="0" cy="361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AD083C03-1B3B-2329-666C-A75E1201AC82}"/>
              </a:ext>
            </a:extLst>
          </p:cNvPr>
          <p:cNvSpPr txBox="1">
            <a:spLocks/>
          </p:cNvSpPr>
          <p:nvPr/>
        </p:nvSpPr>
        <p:spPr>
          <a:xfrm>
            <a:off x="3090872" y="3194771"/>
            <a:ext cx="3100378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array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11CF55-EBE7-22F3-1A11-51C6E55E7817}"/>
              </a:ext>
            </a:extLst>
          </p:cNvPr>
          <p:cNvGrpSpPr/>
          <p:nvPr/>
        </p:nvGrpSpPr>
        <p:grpSpPr>
          <a:xfrm>
            <a:off x="2076450" y="522898"/>
            <a:ext cx="695325" cy="259067"/>
            <a:chOff x="2000250" y="3286125"/>
            <a:chExt cx="2266950" cy="36195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A1F967-289D-72C2-F22D-C0BB8A67651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0" y="3305175"/>
              <a:ext cx="22669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E27B4EC-3A8A-B4F0-73EA-00E460C42C96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0" y="3286125"/>
              <a:ext cx="0" cy="361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206B0F77-E6DE-707B-0A19-8764CBB3FA73}"/>
              </a:ext>
            </a:extLst>
          </p:cNvPr>
          <p:cNvSpPr txBox="1">
            <a:spLocks/>
          </p:cNvSpPr>
          <p:nvPr/>
        </p:nvSpPr>
        <p:spPr>
          <a:xfrm>
            <a:off x="1659736" y="421622"/>
            <a:ext cx="3100378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object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42A8CA-612D-2386-2F97-DD2EBDB544EB}"/>
              </a:ext>
            </a:extLst>
          </p:cNvPr>
          <p:cNvCxnSpPr/>
          <p:nvPr/>
        </p:nvCxnSpPr>
        <p:spPr>
          <a:xfrm>
            <a:off x="2847975" y="1606224"/>
            <a:ext cx="5619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87BF21-C944-6D7E-2580-D67BE1AB63F3}"/>
              </a:ext>
            </a:extLst>
          </p:cNvPr>
          <p:cNvCxnSpPr>
            <a:cxnSpLocks/>
          </p:cNvCxnSpPr>
          <p:nvPr/>
        </p:nvCxnSpPr>
        <p:spPr>
          <a:xfrm>
            <a:off x="3486150" y="2120574"/>
            <a:ext cx="2190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672DD4-C2C3-25C3-E9BE-75E50A0C72C2}"/>
              </a:ext>
            </a:extLst>
          </p:cNvPr>
          <p:cNvCxnSpPr>
            <a:cxnSpLocks/>
          </p:cNvCxnSpPr>
          <p:nvPr/>
        </p:nvCxnSpPr>
        <p:spPr>
          <a:xfrm>
            <a:off x="3486149" y="2377749"/>
            <a:ext cx="2190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30157A-894F-16DA-EF07-0C1A0CC9782A}"/>
              </a:ext>
            </a:extLst>
          </p:cNvPr>
          <p:cNvCxnSpPr>
            <a:cxnSpLocks/>
          </p:cNvCxnSpPr>
          <p:nvPr/>
        </p:nvCxnSpPr>
        <p:spPr>
          <a:xfrm>
            <a:off x="4933950" y="2120574"/>
            <a:ext cx="3524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ABE04B-CFA0-3752-A100-A18886A1C6AA}"/>
              </a:ext>
            </a:extLst>
          </p:cNvPr>
          <p:cNvCxnSpPr>
            <a:cxnSpLocks/>
          </p:cNvCxnSpPr>
          <p:nvPr/>
        </p:nvCxnSpPr>
        <p:spPr>
          <a:xfrm>
            <a:off x="4933950" y="2377749"/>
            <a:ext cx="3524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BB0336-6AA7-3062-9E64-B34E2462365A}"/>
              </a:ext>
            </a:extLst>
          </p:cNvPr>
          <p:cNvCxnSpPr>
            <a:cxnSpLocks/>
          </p:cNvCxnSpPr>
          <p:nvPr/>
        </p:nvCxnSpPr>
        <p:spPr>
          <a:xfrm>
            <a:off x="6534150" y="2377749"/>
            <a:ext cx="933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DF7F0D-B4FC-9EE6-6288-3407A89205E1}"/>
              </a:ext>
            </a:extLst>
          </p:cNvPr>
          <p:cNvCxnSpPr>
            <a:cxnSpLocks/>
          </p:cNvCxnSpPr>
          <p:nvPr/>
        </p:nvCxnSpPr>
        <p:spPr>
          <a:xfrm>
            <a:off x="8724900" y="2377749"/>
            <a:ext cx="933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1C31BE0-0A8A-0F7D-7024-1DC41106A41B}"/>
              </a:ext>
            </a:extLst>
          </p:cNvPr>
          <p:cNvCxnSpPr>
            <a:cxnSpLocks/>
          </p:cNvCxnSpPr>
          <p:nvPr/>
        </p:nvCxnSpPr>
        <p:spPr>
          <a:xfrm>
            <a:off x="10887075" y="2377749"/>
            <a:ext cx="3905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512461-2E3D-FD72-49D3-2612C54A5AB2}"/>
              </a:ext>
            </a:extLst>
          </p:cNvPr>
          <p:cNvCxnSpPr>
            <a:cxnSpLocks/>
          </p:cNvCxnSpPr>
          <p:nvPr/>
        </p:nvCxnSpPr>
        <p:spPr>
          <a:xfrm>
            <a:off x="3438525" y="3158799"/>
            <a:ext cx="138536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A48EDE-6D38-21AE-B877-278EE0714CD0}"/>
              </a:ext>
            </a:extLst>
          </p:cNvPr>
          <p:cNvCxnSpPr>
            <a:cxnSpLocks/>
          </p:cNvCxnSpPr>
          <p:nvPr/>
        </p:nvCxnSpPr>
        <p:spPr>
          <a:xfrm>
            <a:off x="3171825" y="4177974"/>
            <a:ext cx="8667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C56D220-5F2F-1B44-4744-39C1F27CAB4F}"/>
              </a:ext>
            </a:extLst>
          </p:cNvPr>
          <p:cNvCxnSpPr>
            <a:cxnSpLocks/>
          </p:cNvCxnSpPr>
          <p:nvPr/>
        </p:nvCxnSpPr>
        <p:spPr>
          <a:xfrm>
            <a:off x="3371850" y="4435149"/>
            <a:ext cx="16954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CC69D3-C20F-561F-C00A-D0F81CEE175F}"/>
              </a:ext>
            </a:extLst>
          </p:cNvPr>
          <p:cNvCxnSpPr>
            <a:cxnSpLocks/>
          </p:cNvCxnSpPr>
          <p:nvPr/>
        </p:nvCxnSpPr>
        <p:spPr>
          <a:xfrm>
            <a:off x="3314699" y="4692324"/>
            <a:ext cx="3905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F5394B-CEC8-6E84-114C-B28C336B2EFC}"/>
              </a:ext>
            </a:extLst>
          </p:cNvPr>
          <p:cNvCxnSpPr>
            <a:cxnSpLocks/>
          </p:cNvCxnSpPr>
          <p:nvPr/>
        </p:nvCxnSpPr>
        <p:spPr>
          <a:xfrm>
            <a:off x="2876550" y="3930324"/>
            <a:ext cx="1343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7BE9709-2A81-5EE3-0174-60AC0607AC24}"/>
              </a:ext>
            </a:extLst>
          </p:cNvPr>
          <p:cNvGrpSpPr/>
          <p:nvPr/>
        </p:nvGrpSpPr>
        <p:grpSpPr>
          <a:xfrm>
            <a:off x="1659736" y="3191622"/>
            <a:ext cx="2519361" cy="453303"/>
            <a:chOff x="7491412" y="4229496"/>
            <a:chExt cx="2519361" cy="45330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41EC2DB-2C94-E713-83C1-24BF649EE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1724" y="4239021"/>
              <a:ext cx="0" cy="4437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091904-5F71-1490-B814-6B99F4F89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0937" y="4248546"/>
              <a:ext cx="25098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5E8B752-58C3-8320-F18C-8B826FF7D6D1}"/>
                </a:ext>
              </a:extLst>
            </p:cNvPr>
            <p:cNvCxnSpPr>
              <a:cxnSpLocks/>
            </p:cNvCxnSpPr>
            <p:nvPr/>
          </p:nvCxnSpPr>
          <p:spPr>
            <a:xfrm>
              <a:off x="7491412" y="4229496"/>
              <a:ext cx="9525" cy="221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55B5F4-12B7-A007-1B43-A38472AC02B2}"/>
              </a:ext>
            </a:extLst>
          </p:cNvPr>
          <p:cNvGrpSpPr/>
          <p:nvPr/>
        </p:nvGrpSpPr>
        <p:grpSpPr>
          <a:xfrm>
            <a:off x="1352550" y="3930324"/>
            <a:ext cx="2085975" cy="1314285"/>
            <a:chOff x="7924798" y="3368514"/>
            <a:chExt cx="2085975" cy="131428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FB39A17-C9E4-D7D5-CDBD-962052B0F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1724" y="4239021"/>
              <a:ext cx="0" cy="4437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AE8954A-D6DD-3A54-E3F7-619D524CEC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4798" y="4239021"/>
              <a:ext cx="2085975" cy="9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104CF3F-3433-2D94-370B-85896B90F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9087" y="3368514"/>
              <a:ext cx="0" cy="889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371A385-A063-3FFB-0B49-5D6A26F9E626}"/>
              </a:ext>
            </a:extLst>
          </p:cNvPr>
          <p:cNvCxnSpPr>
            <a:cxnSpLocks/>
          </p:cNvCxnSpPr>
          <p:nvPr/>
        </p:nvCxnSpPr>
        <p:spPr>
          <a:xfrm>
            <a:off x="2695575" y="5473374"/>
            <a:ext cx="10096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82765D9-D547-8B91-70F2-3AEDD814B466}"/>
              </a:ext>
            </a:extLst>
          </p:cNvPr>
          <p:cNvCxnSpPr>
            <a:cxnSpLocks/>
          </p:cNvCxnSpPr>
          <p:nvPr/>
        </p:nvCxnSpPr>
        <p:spPr>
          <a:xfrm>
            <a:off x="876300" y="1085850"/>
            <a:ext cx="8858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7DD5B-E39C-D187-EE41-558D33E8EC0D}"/>
              </a:ext>
            </a:extLst>
          </p:cNvPr>
          <p:cNvCxnSpPr>
            <a:cxnSpLocks/>
          </p:cNvCxnSpPr>
          <p:nvPr/>
        </p:nvCxnSpPr>
        <p:spPr>
          <a:xfrm>
            <a:off x="2205047" y="3930324"/>
            <a:ext cx="20621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4B2251F-CD9E-658E-AFCB-EE18BA50723F}"/>
              </a:ext>
            </a:extLst>
          </p:cNvPr>
          <p:cNvGrpSpPr/>
          <p:nvPr/>
        </p:nvGrpSpPr>
        <p:grpSpPr>
          <a:xfrm>
            <a:off x="1009650" y="1587174"/>
            <a:ext cx="123825" cy="1086969"/>
            <a:chOff x="1009650" y="1587174"/>
            <a:chExt cx="123825" cy="1086969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64EA65E-7656-977C-6A00-1B07C6DD67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650" y="1606224"/>
              <a:ext cx="123825" cy="0"/>
            </a:xfrm>
            <a:prstGeom prst="line">
              <a:avLst/>
            </a:prstGeom>
            <a:ln w="38100">
              <a:solidFill>
                <a:srgbClr val="45A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BFE881-F6B7-8856-B44C-4EA6AF6F4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650" y="2653974"/>
              <a:ext cx="123825" cy="0"/>
            </a:xfrm>
            <a:prstGeom prst="line">
              <a:avLst/>
            </a:prstGeom>
            <a:ln w="38100">
              <a:solidFill>
                <a:srgbClr val="45A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8546D7-DB36-77CD-3DB8-7DC5E93B9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50" y="1587174"/>
              <a:ext cx="0" cy="1086969"/>
            </a:xfrm>
            <a:prstGeom prst="line">
              <a:avLst/>
            </a:prstGeom>
            <a:ln w="38100">
              <a:solidFill>
                <a:srgbClr val="45A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23149CE-4722-4599-9F66-92D9FA61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585" y="225592"/>
            <a:ext cx="3124199" cy="504355"/>
          </a:xfrm>
          <a:prstGeom prst="rect">
            <a:avLst/>
          </a:prstGeom>
          <a:ln w="19050">
            <a:solidFill>
              <a:srgbClr val="45AAE1"/>
            </a:solidFill>
          </a:ln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E70BE9B-C26B-1800-249F-BFA24EFB1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261" y="955539"/>
            <a:ext cx="3438523" cy="843771"/>
          </a:xfrm>
          <a:prstGeom prst="rect">
            <a:avLst/>
          </a:prstGeom>
          <a:ln w="19050">
            <a:solidFill>
              <a:srgbClr val="45AAE1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B3FA14C2-0931-8D9B-54AC-A3D306A03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538" y="225592"/>
            <a:ext cx="1536620" cy="1175911"/>
          </a:xfrm>
          <a:prstGeom prst="rect">
            <a:avLst/>
          </a:prstGeom>
          <a:ln w="19050">
            <a:solidFill>
              <a:srgbClr val="45AAE1"/>
            </a:solidFill>
          </a:ln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8C512798-73A3-DE63-072F-7548108C92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859"/>
          <a:stretch/>
        </p:blipFill>
        <p:spPr>
          <a:xfrm>
            <a:off x="9665488" y="2891399"/>
            <a:ext cx="1628775" cy="338613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8AF00E80-E13C-CB41-1A20-D54CB9FF38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9859"/>
          <a:stretch/>
        </p:blipFill>
        <p:spPr>
          <a:xfrm>
            <a:off x="7796212" y="2891399"/>
            <a:ext cx="1628775" cy="338613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19" name="Slide Number Placeholder 1">
            <a:extLst>
              <a:ext uri="{FF2B5EF4-FFF2-40B4-BE49-F238E27FC236}">
                <a16:creationId xmlns:a16="http://schemas.microsoft.com/office/drawing/2014/main" id="{55AF1376-7384-5907-6A7F-B5288113295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FEDF93-2BFD-41CA-ABC7-B039102F37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/>
      <p:bldP spid="22" grpId="1"/>
      <p:bldP spid="36" grpId="1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8ADD4DB-91E3-1FAF-3B6A-05A160362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2"/>
          <a:stretch/>
        </p:blipFill>
        <p:spPr>
          <a:xfrm>
            <a:off x="3881437" y="1376386"/>
            <a:ext cx="4429125" cy="4105228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Fluxo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E85D-770B-4052-A641-23A5A5C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272A7E9-110B-2249-06FF-4AFBCEF9DC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10"/>
          <a:stretch/>
        </p:blipFill>
        <p:spPr>
          <a:xfrm>
            <a:off x="390525" y="1376386"/>
            <a:ext cx="5905500" cy="41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844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Schema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E85D-770B-4052-A641-23A5A5C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JSON Schema Joins OpenJS Foundation - OpenJS Foundation">
            <a:extLst>
              <a:ext uri="{FF2B5EF4-FFF2-40B4-BE49-F238E27FC236}">
                <a16:creationId xmlns:a16="http://schemas.microsoft.com/office/drawing/2014/main" id="{81DB5553-84DF-4408-C3DA-8AB355931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57" y="1457324"/>
            <a:ext cx="15525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02590E-56AC-056A-A9B6-D7004A597181}"/>
              </a:ext>
            </a:extLst>
          </p:cNvPr>
          <p:cNvCxnSpPr>
            <a:cxnSpLocks/>
          </p:cNvCxnSpPr>
          <p:nvPr/>
        </p:nvCxnSpPr>
        <p:spPr>
          <a:xfrm>
            <a:off x="1938631" y="3248025"/>
            <a:ext cx="0" cy="1266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json ⋆ Altyra - Desenvolvimento de Software">
            <a:extLst>
              <a:ext uri="{FF2B5EF4-FFF2-40B4-BE49-F238E27FC236}">
                <a16:creationId xmlns:a16="http://schemas.microsoft.com/office/drawing/2014/main" id="{1C869806-02C5-5A8A-B598-198553ED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19" y="4624389"/>
            <a:ext cx="2609850" cy="103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DD52B-A9AB-CB17-4FB9-B1BEA9DBD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868" y="1140636"/>
            <a:ext cx="2775950" cy="24241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206F6D-C9AF-E6F2-351A-4DDA125CC768}"/>
              </a:ext>
            </a:extLst>
          </p:cNvPr>
          <p:cNvCxnSpPr/>
          <p:nvPr/>
        </p:nvCxnSpPr>
        <p:spPr>
          <a:xfrm>
            <a:off x="4134818" y="1509449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EG.js · GitHub">
            <a:extLst>
              <a:ext uri="{FF2B5EF4-FFF2-40B4-BE49-F238E27FC236}">
                <a16:creationId xmlns:a16="http://schemas.microsoft.com/office/drawing/2014/main" id="{045A42C3-ECDB-C0B2-E535-6ECA4FD6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43" y="416110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956A7C-7D0E-6F48-B129-53D121E7A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550" y="1140636"/>
            <a:ext cx="4568372" cy="4925468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E44D732-9505-D19E-9EFA-FB64E0493720}"/>
              </a:ext>
            </a:extLst>
          </p:cNvPr>
          <p:cNvCxnSpPr>
            <a:cxnSpLocks/>
          </p:cNvCxnSpPr>
          <p:nvPr/>
        </p:nvCxnSpPr>
        <p:spPr>
          <a:xfrm>
            <a:off x="2867172" y="2233611"/>
            <a:ext cx="6712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DFBE39-6FA2-357A-36D7-909F747DD80C}"/>
              </a:ext>
            </a:extLst>
          </p:cNvPr>
          <p:cNvCxnSpPr>
            <a:cxnSpLocks/>
          </p:cNvCxnSpPr>
          <p:nvPr/>
        </p:nvCxnSpPr>
        <p:spPr>
          <a:xfrm>
            <a:off x="6229497" y="5141771"/>
            <a:ext cx="7904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Gramática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E85D-770B-4052-A641-23A5A5C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69091-FE0E-7B45-CF12-D131A0510219}"/>
              </a:ext>
            </a:extLst>
          </p:cNvPr>
          <p:cNvSpPr txBox="1"/>
          <p:nvPr/>
        </p:nvSpPr>
        <p:spPr>
          <a:xfrm>
            <a:off x="744911" y="1309394"/>
            <a:ext cx="942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Restrição do valor de cada chave </a:t>
            </a:r>
          </a:p>
          <a:p>
            <a:r>
              <a:rPr lang="pt-PT" b="1" dirty="0"/>
              <a:t>     estritamente ao seu espaço léxico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19F715-D0D7-3C4D-F8BD-EBD033337B0E}"/>
              </a:ext>
            </a:extLst>
          </p:cNvPr>
          <p:cNvGrpSpPr/>
          <p:nvPr/>
        </p:nvGrpSpPr>
        <p:grpSpPr>
          <a:xfrm>
            <a:off x="745503" y="2431490"/>
            <a:ext cx="10837734" cy="971550"/>
            <a:chOff x="745503" y="2431490"/>
            <a:chExt cx="10837734" cy="9715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3FEEF9-FC20-BA01-7BE5-B52A30140191}"/>
                </a:ext>
              </a:extLst>
            </p:cNvPr>
            <p:cNvSpPr txBox="1"/>
            <p:nvPr/>
          </p:nvSpPr>
          <p:spPr>
            <a:xfrm>
              <a:off x="745503" y="2679524"/>
              <a:ext cx="5357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/>
                <a:t>Rotina rigorosa de validação semântica da schema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PT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9C57F12-A0F4-4A69-030D-4CE67F42C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7925" y="2431490"/>
              <a:ext cx="2200275" cy="97155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BA704F-8829-5A68-0BAD-90A2AA6F4086}"/>
                </a:ext>
              </a:extLst>
            </p:cNvPr>
            <p:cNvGrpSpPr/>
            <p:nvPr/>
          </p:nvGrpSpPr>
          <p:grpSpPr>
            <a:xfrm>
              <a:off x="8735749" y="2503429"/>
              <a:ext cx="2847488" cy="806026"/>
              <a:chOff x="8735749" y="2503429"/>
              <a:chExt cx="2847488" cy="80602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6A8F60F0-CC9F-CE68-C642-291CCE15F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5749" y="2503429"/>
                <a:ext cx="1362075" cy="35242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58EE2D9-75A9-535C-F71A-32735D839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749" y="2957030"/>
                <a:ext cx="1362075" cy="352425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E642F8B-692D-CC05-BB49-2B8B9702C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1162" y="2741052"/>
                <a:ext cx="1362075" cy="352425"/>
              </a:xfrm>
              <a:prstGeom prst="rect">
                <a:avLst/>
              </a:prstGeom>
            </p:spPr>
          </p:pic>
        </p:grp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225DC7E4-8CA9-B14E-915E-D085FDB92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0774" y="3727661"/>
            <a:ext cx="7743825" cy="2781359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1295438-583F-9287-9822-836613B0717D}"/>
              </a:ext>
            </a:extLst>
          </p:cNvPr>
          <p:cNvGrpSpPr/>
          <p:nvPr/>
        </p:nvGrpSpPr>
        <p:grpSpPr>
          <a:xfrm>
            <a:off x="4971448" y="896992"/>
            <a:ext cx="6426243" cy="1160900"/>
            <a:chOff x="4971448" y="896992"/>
            <a:chExt cx="6426243" cy="11609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05502F-FC46-E0EE-3F66-8FCFE4CA3244}"/>
                </a:ext>
              </a:extLst>
            </p:cNvPr>
            <p:cNvGrpSpPr/>
            <p:nvPr/>
          </p:nvGrpSpPr>
          <p:grpSpPr>
            <a:xfrm>
              <a:off x="4971448" y="896992"/>
              <a:ext cx="1667477" cy="1160270"/>
              <a:chOff x="5076223" y="980121"/>
              <a:chExt cx="1667477" cy="116027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2E1C8B-423A-671F-5ED0-8BB939BCA5FA}"/>
                  </a:ext>
                </a:extLst>
              </p:cNvPr>
              <p:cNvSpPr txBox="1"/>
              <p:nvPr/>
            </p:nvSpPr>
            <p:spPr>
              <a:xfrm>
                <a:off x="5076223" y="1309394"/>
                <a:ext cx="1667477" cy="830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200" b="1" dirty="0">
                    <a:latin typeface="+mj-lt"/>
                  </a:rPr>
                  <a:t>uniqueItems</a:t>
                </a:r>
              </a:p>
              <a:p>
                <a:pPr algn="ctr"/>
                <a:r>
                  <a:rPr lang="pt-PT" sz="1200" b="1" dirty="0">
                    <a:latin typeface="+mj-lt"/>
                  </a:rPr>
                  <a:t>unevaluatedItems</a:t>
                </a:r>
                <a:endParaRPr lang="pt-PT" sz="1200" b="1" dirty="0">
                  <a:solidFill>
                    <a:srgbClr val="FF0000"/>
                  </a:solidFill>
                  <a:latin typeface="+mj-lt"/>
                </a:endParaRPr>
              </a:p>
              <a:p>
                <a:pPr algn="ctr"/>
                <a:r>
                  <a:rPr lang="pt-PT" sz="1200" b="1" dirty="0">
                    <a:latin typeface="+mj-lt"/>
                  </a:rPr>
                  <a:t>additionalProperties</a:t>
                </a:r>
              </a:p>
              <a:p>
                <a:pPr algn="ctr"/>
                <a:r>
                  <a:rPr lang="pt-PT" sz="1200" b="1" dirty="0">
                    <a:solidFill>
                      <a:sysClr val="windowText" lastClr="000000"/>
                    </a:solidFill>
                    <a:latin typeface="+mj-lt"/>
                  </a:rPr>
                  <a:t>...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79DDFE-3CA7-A4E8-0102-EE98E06436D3}"/>
                  </a:ext>
                </a:extLst>
              </p:cNvPr>
              <p:cNvSpPr txBox="1"/>
              <p:nvPr/>
            </p:nvSpPr>
            <p:spPr>
              <a:xfrm>
                <a:off x="5397641" y="980121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b="1" dirty="0">
                    <a:solidFill>
                      <a:srgbClr val="FF0000"/>
                    </a:solidFill>
                    <a:latin typeface="+mj-lt"/>
                  </a:rPr>
                  <a:t>boolean</a:t>
                </a:r>
                <a:endParaRPr lang="pt-PT" sz="16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C76BC9F-0C8A-2181-DA3B-DA20D827551D}"/>
                </a:ext>
              </a:extLst>
            </p:cNvPr>
            <p:cNvGrpSpPr/>
            <p:nvPr/>
          </p:nvGrpSpPr>
          <p:grpSpPr>
            <a:xfrm>
              <a:off x="6994267" y="896992"/>
              <a:ext cx="1667477" cy="1160900"/>
              <a:chOff x="5076223" y="979491"/>
              <a:chExt cx="1667477" cy="116090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FE63D0-F399-F1BF-E90A-DA0FD3828E36}"/>
                  </a:ext>
                </a:extLst>
              </p:cNvPr>
              <p:cNvSpPr txBox="1"/>
              <p:nvPr/>
            </p:nvSpPr>
            <p:spPr>
              <a:xfrm>
                <a:off x="5076223" y="1309394"/>
                <a:ext cx="1667477" cy="830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200" b="1" dirty="0">
                    <a:latin typeface="+mj-lt"/>
                  </a:rPr>
                  <a:t>enum</a:t>
                </a:r>
              </a:p>
              <a:p>
                <a:pPr algn="ctr"/>
                <a:r>
                  <a:rPr lang="pt-PT" sz="1200" b="1" dirty="0">
                    <a:latin typeface="+mj-lt"/>
                  </a:rPr>
                  <a:t>anyOf</a:t>
                </a:r>
              </a:p>
              <a:p>
                <a:pPr algn="ctr"/>
                <a:r>
                  <a:rPr lang="pt-PT" sz="1200" b="1" dirty="0">
                    <a:latin typeface="+mj-lt"/>
                  </a:rPr>
                  <a:t>prefixItems</a:t>
                </a:r>
              </a:p>
              <a:p>
                <a:pPr algn="ctr"/>
                <a:r>
                  <a:rPr lang="pt-PT" sz="1200" b="1" dirty="0">
                    <a:solidFill>
                      <a:sysClr val="windowText" lastClr="000000"/>
                    </a:solidFill>
                    <a:latin typeface="+mj-lt"/>
                  </a:rPr>
                  <a:t>...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480A83-8224-7716-8FFE-7BA7B5613D8F}"/>
                  </a:ext>
                </a:extLst>
              </p:cNvPr>
              <p:cNvSpPr txBox="1"/>
              <p:nvPr/>
            </p:nvSpPr>
            <p:spPr>
              <a:xfrm>
                <a:off x="5556338" y="979491"/>
                <a:ext cx="707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b="1" dirty="0">
                    <a:solidFill>
                      <a:srgbClr val="FF0000"/>
                    </a:solidFill>
                    <a:latin typeface="+mj-lt"/>
                  </a:rPr>
                  <a:t>array</a:t>
                </a:r>
                <a:endParaRPr lang="pt-PT" sz="1600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189D3E-30FE-A5A8-6A25-E7C373987396}"/>
                </a:ext>
              </a:extLst>
            </p:cNvPr>
            <p:cNvGrpSpPr/>
            <p:nvPr/>
          </p:nvGrpSpPr>
          <p:grpSpPr>
            <a:xfrm>
              <a:off x="9017084" y="896992"/>
              <a:ext cx="1667477" cy="1160270"/>
              <a:chOff x="5076223" y="980121"/>
              <a:chExt cx="1667477" cy="116027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6E84C6-4B04-7B50-7F32-22F39AABDD14}"/>
                  </a:ext>
                </a:extLst>
              </p:cNvPr>
              <p:cNvSpPr txBox="1"/>
              <p:nvPr/>
            </p:nvSpPr>
            <p:spPr>
              <a:xfrm>
                <a:off x="5076223" y="1309394"/>
                <a:ext cx="1667477" cy="830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200" b="1" dirty="0">
                    <a:latin typeface="+mj-lt"/>
                  </a:rPr>
                  <a:t>not</a:t>
                </a:r>
              </a:p>
              <a:p>
                <a:pPr algn="ctr"/>
                <a:r>
                  <a:rPr lang="pt-PT" sz="1200" b="1" dirty="0">
                    <a:latin typeface="+mj-lt"/>
                  </a:rPr>
                  <a:t>items</a:t>
                </a:r>
              </a:p>
              <a:p>
                <a:pPr algn="ctr"/>
                <a:r>
                  <a:rPr lang="pt-PT" sz="1200" b="1" dirty="0">
                    <a:latin typeface="+mj-lt"/>
                  </a:rPr>
                  <a:t>propertyNames</a:t>
                </a:r>
              </a:p>
              <a:p>
                <a:pPr algn="ctr"/>
                <a:r>
                  <a:rPr lang="pt-PT" sz="1200" b="1" dirty="0">
                    <a:solidFill>
                      <a:sysClr val="windowText" lastClr="000000"/>
                    </a:solidFill>
                    <a:latin typeface="+mj-lt"/>
                  </a:rPr>
                  <a:t>...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F40845-12D8-D735-BFD9-6FCA3331B8B5}"/>
                  </a:ext>
                </a:extLst>
              </p:cNvPr>
              <p:cNvSpPr txBox="1"/>
              <p:nvPr/>
            </p:nvSpPr>
            <p:spPr>
              <a:xfrm>
                <a:off x="5414223" y="980121"/>
                <a:ext cx="9893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b="1" dirty="0">
                    <a:solidFill>
                      <a:srgbClr val="FF0000"/>
                    </a:solidFill>
                    <a:latin typeface="+mj-lt"/>
                  </a:rPr>
                  <a:t>schema</a:t>
                </a:r>
                <a:endParaRPr lang="pt-PT" sz="1600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85039D-24CB-70AB-457D-97DE54950D83}"/>
                </a:ext>
              </a:extLst>
            </p:cNvPr>
            <p:cNvSpPr txBox="1"/>
            <p:nvPr/>
          </p:nvSpPr>
          <p:spPr>
            <a:xfrm>
              <a:off x="11039901" y="1472486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b="1" dirty="0">
                  <a:latin typeface="+mj-lt"/>
                </a:rPr>
                <a:t>...</a:t>
              </a:r>
              <a:endParaRPr lang="pt-PT" sz="16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C03F8AF-B33B-F07F-D891-D0784201957F}"/>
              </a:ext>
            </a:extLst>
          </p:cNvPr>
          <p:cNvSpPr txBox="1"/>
          <p:nvPr/>
        </p:nvSpPr>
        <p:spPr>
          <a:xfrm>
            <a:off x="744911" y="4049654"/>
            <a:ext cx="2284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Relatórios de erros</a:t>
            </a:r>
          </a:p>
          <a:p>
            <a:endParaRPr lang="pt-PT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8446E8-723C-C10B-9B0F-69C3995735AE}"/>
              </a:ext>
            </a:extLst>
          </p:cNvPr>
          <p:cNvCxnSpPr/>
          <p:nvPr/>
        </p:nvCxnSpPr>
        <p:spPr>
          <a:xfrm>
            <a:off x="3720774" y="4589176"/>
            <a:ext cx="5821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Estrutura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Intermédia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E85D-770B-4052-A641-23A5A5C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138F2F-66A6-FACF-1764-D60C5AB3F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9" y="1240908"/>
            <a:ext cx="3143569" cy="50941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B74241C-BCC1-54AB-5712-B099C4B0B5F6}"/>
              </a:ext>
            </a:extLst>
          </p:cNvPr>
          <p:cNvGrpSpPr/>
          <p:nvPr/>
        </p:nvGrpSpPr>
        <p:grpSpPr>
          <a:xfrm>
            <a:off x="4643537" y="955391"/>
            <a:ext cx="2904925" cy="5663013"/>
            <a:chOff x="4697146" y="1074762"/>
            <a:chExt cx="2797706" cy="545399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4B51D-B583-3B1B-661A-6AC8DF6BD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7147" y="1074762"/>
              <a:ext cx="2797705" cy="164959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F3CE73-2ADC-17B0-2A98-23363A0B9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7146" y="3096922"/>
              <a:ext cx="2797705" cy="100717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0ADBB4A-C9EE-374C-ABFB-8F8B7B930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147" y="4476667"/>
              <a:ext cx="2797705" cy="205209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559141B-BF44-0594-F39C-C1794C04AEBF}"/>
                </a:ext>
              </a:extLst>
            </p:cNvPr>
            <p:cNvCxnSpPr>
              <a:cxnSpLocks/>
              <a:stCxn id="29" idx="2"/>
              <a:endCxn id="25" idx="0"/>
            </p:cNvCxnSpPr>
            <p:nvPr/>
          </p:nvCxnSpPr>
          <p:spPr>
            <a:xfrm flipH="1">
              <a:off x="6095999" y="2724352"/>
              <a:ext cx="1" cy="3725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15BAE94-710D-6798-6726-77B8B86E2BC1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>
              <a:off x="6095999" y="4104096"/>
              <a:ext cx="1" cy="372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7308098-FEF3-51F1-F44F-8FB57C14662D}"/>
              </a:ext>
            </a:extLst>
          </p:cNvPr>
          <p:cNvGrpSpPr/>
          <p:nvPr/>
        </p:nvGrpSpPr>
        <p:grpSpPr>
          <a:xfrm>
            <a:off x="8448876" y="1811795"/>
            <a:ext cx="2908245" cy="3515622"/>
            <a:chOff x="8448876" y="1811795"/>
            <a:chExt cx="2908245" cy="351562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E275A6F-F19A-C7F6-98C8-50E5565D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48876" y="1811795"/>
              <a:ext cx="2904924" cy="143190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2E2E23B-E98D-D472-0C5E-933C27BA9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2196" y="3895508"/>
              <a:ext cx="2904925" cy="1431909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C65A15E-95FB-6123-F667-6CD7E379A0DB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9901338" y="3243703"/>
              <a:ext cx="3321" cy="651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2907</TotalTime>
  <Words>2195</Words>
  <Application>Microsoft Office PowerPoint</Application>
  <PresentationFormat>Widescreen</PresentationFormat>
  <Paragraphs>155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Segoe UI Light</vt:lpstr>
      <vt:lpstr>Symbol</vt:lpstr>
      <vt:lpstr>Office Theme</vt:lpstr>
      <vt:lpstr>Geração de Dados Sintéticos a partir de Schemas JSON 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DataGen From Schemas JSON/XML Data Generator</dc:title>
  <dc:creator>Hugo</dc:creator>
  <cp:lastModifiedBy>Hugo</cp:lastModifiedBy>
  <cp:revision>41</cp:revision>
  <dcterms:created xsi:type="dcterms:W3CDTF">2022-02-08T09:50:08Z</dcterms:created>
  <dcterms:modified xsi:type="dcterms:W3CDTF">2022-07-28T00:13:55Z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