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88" r:id="rId8"/>
    <p:sldId id="290" r:id="rId9"/>
    <p:sldId id="289" r:id="rId10"/>
    <p:sldId id="292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7" d="100"/>
          <a:sy n="107" d="100"/>
        </p:scale>
        <p:origin x="138" y="2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0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0DE-6755-4468-8D84-DC19D3CAEC1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1C6A-180D-46C7-85C1-EBDA4FD4B65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1BA5-844B-4633-87A6-C6CF62C966FA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64A1-BF95-4282-AA4E-5AC26F8834A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939-CC2E-476B-99A2-B8657BB8F3F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DB45-B9D5-46DF-844D-40412B4037E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038-4B0F-432A-A81F-706835099CF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E136-CB69-402D-A738-0724333E3AF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7B0B-16E4-48D5-A964-D702EA2A65AF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2FC-4B2B-4C4D-8371-F2113B75F7AF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E17-3649-4ED3-AEB6-029CA18BB6C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F05E-5CF0-4533-B6E3-E28E849BE85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12187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DataGen</a:t>
            </a:r>
            <a:r>
              <a:rPr lang="en-US" b="1" dirty="0">
                <a:solidFill>
                  <a:schemeClr val="bg1"/>
                </a:solidFill>
              </a:rPr>
              <a:t> From Schemas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JSON/XML Data Generator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4D4F2-A9FB-4A02-919A-9B70BD0AEE23}"/>
              </a:ext>
            </a:extLst>
          </p:cNvPr>
          <p:cNvCxnSpPr/>
          <p:nvPr/>
        </p:nvCxnSpPr>
        <p:spPr>
          <a:xfrm>
            <a:off x="1081306" y="4375645"/>
            <a:ext cx="10175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ão M. Fernandes">
            <a:extLst>
              <a:ext uri="{FF2B5EF4-FFF2-40B4-BE49-F238E27FC236}">
                <a16:creationId xmlns:a16="http://schemas.microsoft.com/office/drawing/2014/main" id="{5A72D9E2-CCDC-47D0-85B7-F6C248F7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187" y="304513"/>
            <a:ext cx="1353203" cy="6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72B171-D651-416D-98AE-99B05B2E4258}"/>
              </a:ext>
            </a:extLst>
          </p:cNvPr>
          <p:cNvSpPr txBox="1">
            <a:spLocks/>
          </p:cNvSpPr>
          <p:nvPr/>
        </p:nvSpPr>
        <p:spPr>
          <a:xfrm>
            <a:off x="1524000" y="492217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Hugo André Coelho Cardoso (A85006)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755AE3-6A06-4EC8-93F5-20AA93A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EC492D-44D2-4793-8F12-D954A5411CC7}"/>
              </a:ext>
            </a:extLst>
          </p:cNvPr>
          <p:cNvSpPr txBox="1">
            <a:spLocks/>
          </p:cNvSpPr>
          <p:nvPr/>
        </p:nvSpPr>
        <p:spPr>
          <a:xfrm>
            <a:off x="1524000" y="5225501"/>
            <a:ext cx="9144000" cy="2492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bg1"/>
                </a:solidFill>
              </a:rPr>
              <a:t>José Carlos Leite Ramalho (Orientador)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49254B3-5E25-4E68-89A2-F41D9BAFA062}"/>
              </a:ext>
            </a:extLst>
          </p:cNvPr>
          <p:cNvSpPr txBox="1">
            <a:spLocks/>
          </p:cNvSpPr>
          <p:nvPr/>
        </p:nvSpPr>
        <p:spPr>
          <a:xfrm>
            <a:off x="10249187" y="1087821"/>
            <a:ext cx="1416633" cy="1246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900" b="1" dirty="0">
                <a:solidFill>
                  <a:schemeClr val="bg1"/>
                </a:solidFill>
              </a:rPr>
              <a:t>Universidade do Minho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C40627D-56A4-47DB-BD2B-D09439836876}"/>
              </a:ext>
            </a:extLst>
          </p:cNvPr>
          <p:cNvSpPr txBox="1">
            <a:spLocks/>
          </p:cNvSpPr>
          <p:nvPr/>
        </p:nvSpPr>
        <p:spPr>
          <a:xfrm>
            <a:off x="10249187" y="1241469"/>
            <a:ext cx="1416633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Escola de Engenharia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BE609F-624B-45CF-896E-2F3094B663B9}"/>
              </a:ext>
            </a:extLst>
          </p:cNvPr>
          <p:cNvSpPr txBox="1">
            <a:spLocks/>
          </p:cNvSpPr>
          <p:nvPr/>
        </p:nvSpPr>
        <p:spPr>
          <a:xfrm>
            <a:off x="10249187" y="1381267"/>
            <a:ext cx="1580830" cy="1108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800" dirty="0">
                <a:solidFill>
                  <a:schemeClr val="bg1"/>
                </a:solidFill>
              </a:rPr>
              <a:t>Departamento de Informática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5D145-6BB2-4690-85DC-CC21E819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053877"/>
            <a:ext cx="10668000" cy="5206206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Motivação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6F2E1-C1EC-4C98-A5D8-376CF0A4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AF80DF2-F7DF-48FD-AB62-901D32749BC3}"/>
              </a:ext>
            </a:extLst>
          </p:cNvPr>
          <p:cNvSpPr txBox="1">
            <a:spLocks/>
          </p:cNvSpPr>
          <p:nvPr/>
        </p:nvSpPr>
        <p:spPr>
          <a:xfrm>
            <a:off x="790574" y="1552576"/>
            <a:ext cx="10477501" cy="34901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Desenvolvimento de compiladores para filtrar XML Schema e JSON Schema;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Criação de programas que convertam os dados filtrados em modelos válidos da DSL;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Estabelecimento de comunicação entre a nova aplicação e o DataGen;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Desenvolvimento de uma aplicação web;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Criação de rotas REST;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Testagem da implementação realizada;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Deployment do DataGen From Schemas.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Fluxo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C1237F9-EC10-4B71-8379-B8E77C7EE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45864"/>
            <a:ext cx="11258550" cy="37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AF80DF2-F7DF-48FD-AB62-901D32749BC3}"/>
              </a:ext>
            </a:extLst>
          </p:cNvPr>
          <p:cNvSpPr txBox="1">
            <a:spLocks/>
          </p:cNvSpPr>
          <p:nvPr/>
        </p:nvSpPr>
        <p:spPr>
          <a:xfrm>
            <a:off x="790574" y="1552576"/>
            <a:ext cx="10477501" cy="29915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Estudo e pesquisa bibliográfica;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Levantamento e análise de requisitos para a aplicação;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Estudo das tecnologias mais adequadas para a implementação;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Desenvolvimento da solução;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Testagem e análise de desempenho da implementação;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Reuniões semanais com o orientador.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82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AE3123-DB8B-4E51-AB84-8561861A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8" y="1433599"/>
            <a:ext cx="5359939" cy="45212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F9F2789-E340-4C3C-9291-394EFD584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4" y="1226190"/>
            <a:ext cx="4136666" cy="49309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23D726-2DC4-4324-8E3E-4B551F6CB98D}"/>
              </a:ext>
            </a:extLst>
          </p:cNvPr>
          <p:cNvSpPr/>
          <p:nvPr/>
        </p:nvSpPr>
        <p:spPr>
          <a:xfrm>
            <a:off x="1117600" y="3500401"/>
            <a:ext cx="1802614" cy="245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F9DD81-7268-41A3-9CBD-E267E170F795}"/>
              </a:ext>
            </a:extLst>
          </p:cNvPr>
          <p:cNvSpPr/>
          <p:nvPr/>
        </p:nvSpPr>
        <p:spPr>
          <a:xfrm>
            <a:off x="1600188" y="3991764"/>
            <a:ext cx="2730512" cy="3706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4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4024" y="522898"/>
            <a:ext cx="37379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24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422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E85D-770B-4052-A641-23A5A5C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94F3B-44C3-4DC9-93DA-CF70EC3F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2" y="1226190"/>
            <a:ext cx="5188178" cy="4936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F97FB-E893-465E-B12B-B4AC9A48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703" y="1231894"/>
            <a:ext cx="4573045" cy="49303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B71BB81-D25B-49E1-8C8A-171501E65BE7}"/>
              </a:ext>
            </a:extLst>
          </p:cNvPr>
          <p:cNvSpPr/>
          <p:nvPr/>
        </p:nvSpPr>
        <p:spPr>
          <a:xfrm>
            <a:off x="1343025" y="1863725"/>
            <a:ext cx="1416050" cy="1556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4057E-5821-40D4-9026-F519BE31BA41}"/>
              </a:ext>
            </a:extLst>
          </p:cNvPr>
          <p:cNvSpPr/>
          <p:nvPr/>
        </p:nvSpPr>
        <p:spPr>
          <a:xfrm>
            <a:off x="1720336" y="3005989"/>
            <a:ext cx="1416050" cy="1556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78FC1F-D028-45ED-BECF-B7A740739D38}"/>
              </a:ext>
            </a:extLst>
          </p:cNvPr>
          <p:cNvSpPr/>
          <p:nvPr/>
        </p:nvSpPr>
        <p:spPr>
          <a:xfrm>
            <a:off x="1720336" y="4006301"/>
            <a:ext cx="1416050" cy="1556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0D15B-05DE-4A35-AE4B-E3942181AB6E}"/>
              </a:ext>
            </a:extLst>
          </p:cNvPr>
          <p:cNvSpPr/>
          <p:nvPr/>
        </p:nvSpPr>
        <p:spPr>
          <a:xfrm>
            <a:off x="1720336" y="5018365"/>
            <a:ext cx="1416050" cy="1556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7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E12-CB25-4071-84F8-28F9969F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DB70-4FBB-4AD6-80F1-EB9048FB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7590E-B449-4878-8D8C-9F44250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09DF7-FC69-4492-84C1-4C46FC74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0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615</TotalTime>
  <Words>418</Words>
  <Application>Microsoft Office PowerPoint</Application>
  <PresentationFormat>Widescreen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DataGen From Schemas JSON/XML Data Generator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DataGen From Schemas JSON/XML Data Generator</dc:title>
  <dc:creator>Hugo</dc:creator>
  <cp:lastModifiedBy>Hugo</cp:lastModifiedBy>
  <cp:revision>8</cp:revision>
  <dcterms:created xsi:type="dcterms:W3CDTF">2022-02-08T09:50:08Z</dcterms:created>
  <dcterms:modified xsi:type="dcterms:W3CDTF">2022-02-08T23:42:18Z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