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fontScale="90000"/>
          </a:bodyPr>
          <a:lstStyle/>
          <a:p>
            <a:r>
              <a:rPr lang="en-US" dirty="0" smtClean="0"/>
              <a:t>MACHINE LEARNING</a:t>
            </a:r>
            <a:br>
              <a:rPr lang="en-US" dirty="0" smtClean="0"/>
            </a:br>
            <a:r>
              <a:rPr lang="en-US" sz="2400" dirty="0" smtClean="0"/>
              <a:t>PREDICTION OF CRIME HOTSPOTS USING K-MEANS CLUSTERING</a:t>
            </a:r>
            <a:endParaRPr lang="en-US" dirty="0"/>
          </a:p>
        </p:txBody>
      </p:sp>
      <p:sp>
        <p:nvSpPr>
          <p:cNvPr id="3" name="Subtitle 2"/>
          <p:cNvSpPr>
            <a:spLocks noGrp="1"/>
          </p:cNvSpPr>
          <p:nvPr>
            <p:ph type="subTitle" idx="1"/>
          </p:nvPr>
        </p:nvSpPr>
        <p:spPr>
          <a:xfrm>
            <a:off x="990600" y="3886200"/>
            <a:ext cx="7391400" cy="2133600"/>
          </a:xfrm>
        </p:spPr>
        <p:txBody>
          <a:bodyPr>
            <a:normAutofit/>
          </a:bodyPr>
          <a:lstStyle/>
          <a:p>
            <a:r>
              <a:rPr lang="en-US" dirty="0" smtClean="0">
                <a:solidFill>
                  <a:schemeClr val="tx1"/>
                </a:solidFill>
              </a:rPr>
              <a:t>Batch No : </a:t>
            </a:r>
          </a:p>
          <a:p>
            <a:pPr algn="l"/>
            <a:r>
              <a:rPr lang="en-US" sz="2000" dirty="0" smtClean="0">
                <a:solidFill>
                  <a:schemeClr val="tx1"/>
                </a:solidFill>
              </a:rPr>
              <a:t>DETAILS OF PROJECT MEMBERS:			SUPERVISOR:</a:t>
            </a:r>
          </a:p>
          <a:p>
            <a:pPr algn="l"/>
            <a:r>
              <a:rPr lang="en-US" sz="2000" dirty="0" smtClean="0">
                <a:solidFill>
                  <a:schemeClr val="tx1"/>
                </a:solidFill>
              </a:rPr>
              <a:t>V. </a:t>
            </a:r>
            <a:r>
              <a:rPr lang="en-US" sz="2000" dirty="0" err="1" smtClean="0">
                <a:solidFill>
                  <a:schemeClr val="tx1"/>
                </a:solidFill>
              </a:rPr>
              <a:t>Abhijit</a:t>
            </a:r>
            <a:r>
              <a:rPr lang="en-US" sz="2000" dirty="0" smtClean="0">
                <a:solidFill>
                  <a:schemeClr val="tx1"/>
                </a:solidFill>
              </a:rPr>
              <a:t> – RA2011026020020			Ms. </a:t>
            </a:r>
            <a:r>
              <a:rPr lang="en-US" sz="2000" dirty="0" err="1" smtClean="0">
                <a:solidFill>
                  <a:schemeClr val="tx1"/>
                </a:solidFill>
              </a:rPr>
              <a:t>Narmatha</a:t>
            </a:r>
            <a:endParaRPr lang="en-US" sz="2000" dirty="0" smtClean="0">
              <a:solidFill>
                <a:schemeClr val="tx1"/>
              </a:solidFill>
            </a:endParaRPr>
          </a:p>
          <a:p>
            <a:pPr algn="l"/>
            <a:r>
              <a:rPr lang="en-US" sz="2000" dirty="0" smtClean="0">
                <a:solidFill>
                  <a:schemeClr val="tx1"/>
                </a:solidFill>
              </a:rPr>
              <a:t>CH. </a:t>
            </a:r>
            <a:r>
              <a:rPr lang="en-US" sz="2000" dirty="0" err="1" smtClean="0">
                <a:solidFill>
                  <a:schemeClr val="tx1"/>
                </a:solidFill>
              </a:rPr>
              <a:t>Chanikya</a:t>
            </a:r>
            <a:r>
              <a:rPr lang="en-US" sz="2000" dirty="0" smtClean="0">
                <a:solidFill>
                  <a:schemeClr val="tx1"/>
                </a:solidFill>
              </a:rPr>
              <a:t> - RA2011026020051			Assistant</a:t>
            </a:r>
          </a:p>
          <a:p>
            <a:pPr algn="l"/>
            <a:r>
              <a:rPr lang="en-US" sz="2000" dirty="0" smtClean="0">
                <a:solidFill>
                  <a:schemeClr val="tx1"/>
                </a:solidFill>
              </a:rPr>
              <a:t>K.V. </a:t>
            </a:r>
            <a:r>
              <a:rPr lang="en-US" sz="2000" dirty="0" err="1" smtClean="0">
                <a:solidFill>
                  <a:schemeClr val="tx1"/>
                </a:solidFill>
              </a:rPr>
              <a:t>Sravan</a:t>
            </a:r>
            <a:r>
              <a:rPr lang="en-US" sz="2000" dirty="0" smtClean="0">
                <a:solidFill>
                  <a:schemeClr val="tx1"/>
                </a:solidFill>
              </a:rPr>
              <a:t> – RA2011026020053			Professor</a:t>
            </a:r>
          </a:p>
          <a:p>
            <a:endParaRPr lang="en-US" dirty="0" smtClean="0">
              <a:solidFill>
                <a:srgbClr val="FF0000"/>
              </a:solidFill>
            </a:endParaRPr>
          </a:p>
        </p:txBody>
      </p:sp>
      <p:sp>
        <p:nvSpPr>
          <p:cNvPr id="4" name="TextBox 3"/>
          <p:cNvSpPr txBox="1"/>
          <p:nvPr/>
        </p:nvSpPr>
        <p:spPr>
          <a:xfrm>
            <a:off x="990600" y="838200"/>
            <a:ext cx="7162800" cy="646331"/>
          </a:xfrm>
          <a:prstGeom prst="rect">
            <a:avLst/>
          </a:prstGeom>
          <a:noFill/>
        </p:spPr>
        <p:txBody>
          <a:bodyPr wrap="square" rtlCol="0">
            <a:spAutoFit/>
          </a:bodyPr>
          <a:lstStyle/>
          <a:p>
            <a:pPr algn="ctr"/>
            <a:r>
              <a:rPr lang="en-US" dirty="0" smtClean="0">
                <a:latin typeface="+mj-lt"/>
              </a:rPr>
              <a:t>SRM INSTITUTE OF SCIENCE AND TECHNOLOGY, RAMAPURAM CAMPUS</a:t>
            </a:r>
          </a:p>
          <a:p>
            <a:pPr algn="ctr"/>
            <a:r>
              <a:rPr lang="en-US" dirty="0" smtClean="0">
                <a:latin typeface="+mj-lt"/>
              </a:rPr>
              <a:t>DEPARTMENT OF COMPUTER SCIENCE AND ENGINEERING</a:t>
            </a:r>
            <a:endParaRPr lang="en-US"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2400" dirty="0" smtClean="0"/>
              <a:t>To predict crime hotspots where crime is likely to occur using Machine Learning Algorithms</a:t>
            </a:r>
          </a:p>
          <a:p>
            <a:r>
              <a:rPr lang="en-US" sz="2400" dirty="0" smtClean="0"/>
              <a:t>To show change in different crime rates relative to time and how social safety has changed over the last few years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a:bodyPr>
          <a:lstStyle/>
          <a:p>
            <a:r>
              <a:rPr lang="en-US" sz="2400" dirty="0" smtClean="0"/>
              <a:t>This project aims to improve public safety by predicting most likely place where crime occurs (Crime Hotspots) so that police authorities can increase patrols and reduce crime occurrence.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sz="2400" dirty="0" smtClean="0"/>
              <a:t>Most recently, crime rate is increasing in most urban and rural areas. The crime activities like </a:t>
            </a:r>
            <a:r>
              <a:rPr lang="en-US" sz="2400" dirty="0" smtClean="0"/>
              <a:t>Assault, Vandalism, Drugs, Fraud, etc</a:t>
            </a:r>
            <a:r>
              <a:rPr lang="en-US" sz="2400" dirty="0" smtClean="0"/>
              <a:t>, were increasing day by day and the investigation process gets more complicated. To overcome the problem, various mining methods were implemented that solves various complicated criminal cases. One of the best methods that can be used is crime mapping. Crime mapping analysts were the law enforcement agencies which map, visualize the area, and analyze the crime</a:t>
            </a:r>
            <a:r>
              <a:rPr lang="en-US" sz="2400" dirty="0" smtClean="0"/>
              <a:t>. </a:t>
            </a:r>
            <a:r>
              <a:rPr lang="en-US" sz="2400" smtClean="0"/>
              <a:t>K-Means Clustering algorithm </a:t>
            </a:r>
            <a:r>
              <a:rPr lang="en-US" sz="2400" dirty="0" smtClean="0"/>
              <a:t>is used in this case.</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194</Words>
  <Application>Microsoft Office PowerPoint</Application>
  <PresentationFormat>On-screen Show (4:3)</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MACHINE LEARNING PREDICTION OF CRIME HOTSPOTS USING K-MEANS CLUSTERING</vt:lpstr>
      <vt:lpstr>OBJECTIVE</vt:lpstr>
      <vt:lpstr>SCOPE</vt:lpstr>
      <vt:lpstr>ABSTRACT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PREDICTION OF CRIME HOTSPOTS</dc:title>
  <dc:creator>Student</dc:creator>
  <cp:lastModifiedBy>Student</cp:lastModifiedBy>
  <cp:revision>10</cp:revision>
  <dcterms:created xsi:type="dcterms:W3CDTF">2006-08-16T00:00:00Z</dcterms:created>
  <dcterms:modified xsi:type="dcterms:W3CDTF">2022-05-05T08:18:37Z</dcterms:modified>
</cp:coreProperties>
</file>