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3" r:id="rId9"/>
    <p:sldId id="262" r:id="rId10"/>
    <p:sldId id="261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540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orient="horz" pos="3696" userDrawn="1">
          <p15:clr>
            <a:srgbClr val="A4A3A4"/>
          </p15:clr>
        </p15:guide>
        <p15:guide id="5" orient="horz" pos="264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4AF4C80-BE21-6741-8B3A-58A9AAA9C9C5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E3880BC-A5E1-D64A-9229-5A65992EBC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br>
              <a:rPr lang="en-US" dirty="0" smtClean="0"/>
            </a:br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biased view from Vivian Balakrishnan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4" name="Picture 3" descr="Screen Shot 2015-03-12 at 1.54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25201"/>
          <a:stretch/>
        </p:blipFill>
        <p:spPr>
          <a:xfrm>
            <a:off x="2684570" y="1540137"/>
            <a:ext cx="391321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Red</a:t>
            </a:r>
            <a:endParaRPr lang="en-US" dirty="0"/>
          </a:p>
        </p:txBody>
      </p:sp>
      <p:pic>
        <p:nvPicPr>
          <p:cNvPr id="3" name="Picture 2" descr="Screen Shot 2015-03-12 at 2.1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918"/>
            <a:ext cx="9144000" cy="49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5-03-12 at 2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268409"/>
            <a:ext cx="4495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society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Honesty &amp; Transparency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Empowerment</a:t>
            </a:r>
          </a:p>
          <a:p>
            <a:r>
              <a:rPr lang="en-US" dirty="0" smtClean="0"/>
              <a:t>Lower entry barriers &amp; enhanced competitiveness</a:t>
            </a:r>
          </a:p>
          <a:p>
            <a:r>
              <a:rPr lang="en-US" dirty="0"/>
              <a:t>I</a:t>
            </a:r>
            <a:r>
              <a:rPr lang="en-US" dirty="0" smtClean="0"/>
              <a:t>nnovation </a:t>
            </a:r>
          </a:p>
          <a:p>
            <a:r>
              <a:rPr lang="en-US" dirty="0" smtClean="0"/>
              <a:t>Entrepreneurship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the hard way</a:t>
            </a:r>
            <a:endParaRPr lang="en-US" dirty="0"/>
          </a:p>
        </p:txBody>
      </p:sp>
      <p:pic>
        <p:nvPicPr>
          <p:cNvPr id="4" name="Picture 3" descr="haz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6" y="1955799"/>
            <a:ext cx="8784927" cy="35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sensors</a:t>
            </a:r>
            <a:endParaRPr lang="en-US" dirty="0"/>
          </a:p>
        </p:txBody>
      </p:sp>
      <p:pic>
        <p:nvPicPr>
          <p:cNvPr id="3" name="Picture 2" descr="Jurong Hill Station_01 (5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3" y="1607459"/>
            <a:ext cx="8592720" cy="48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monitoring</a:t>
            </a:r>
            <a:endParaRPr lang="en-US" dirty="0"/>
          </a:p>
        </p:txBody>
      </p:sp>
      <p:pic>
        <p:nvPicPr>
          <p:cNvPr id="3" name="Picture 2" descr="Screen Shot 2015-03-12 at 3.0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36078"/>
            <a:ext cx="8801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DRUMS</a:t>
            </a:r>
            <a:endParaRPr lang="en-US" dirty="0"/>
          </a:p>
        </p:txBody>
      </p:sp>
      <p:pic>
        <p:nvPicPr>
          <p:cNvPr id="3" name="Picture 2" descr="IMG_665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3598"/>
          <a:stretch/>
        </p:blipFill>
        <p:spPr>
          <a:xfrm>
            <a:off x="2547829" y="1445566"/>
            <a:ext cx="4275329" cy="50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DRUMS</a:t>
            </a:r>
            <a:endParaRPr lang="en-US" dirty="0"/>
          </a:p>
        </p:txBody>
      </p:sp>
      <p:pic>
        <p:nvPicPr>
          <p:cNvPr id="3" name="Picture 2" descr="IMG_66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1" y="1447800"/>
            <a:ext cx="8233316" cy="46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 &amp; Trust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Real time</a:t>
            </a:r>
          </a:p>
          <a:p>
            <a:r>
              <a:rPr lang="en-US" dirty="0" smtClean="0"/>
              <a:t>Verifiability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Data.gov.sg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repository of government datasets</a:t>
            </a:r>
          </a:p>
          <a:p>
            <a:r>
              <a:rPr lang="en-US" dirty="0" smtClean="0"/>
              <a:t>118 environment datasets are machine readable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Txt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KML</a:t>
            </a:r>
          </a:p>
          <a:p>
            <a:r>
              <a:rPr lang="en-US" dirty="0" smtClean="0"/>
              <a:t>Access through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-157876"/>
            <a:ext cx="8041440" cy="1442674"/>
          </a:xfrm>
        </p:spPr>
        <p:txBody>
          <a:bodyPr/>
          <a:lstStyle/>
          <a:p>
            <a:r>
              <a:rPr lang="en-US" dirty="0" err="1" smtClean="0"/>
              <a:t>www.nea.gov.sg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 descr="Screen Shot 2015-03-12 at 2.1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83519"/>
            <a:ext cx="8801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bSketchBook2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vbSketchBook2.thmx</Template>
  <TotalTime>211</TotalTime>
  <Words>67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vbSketchBook2</vt:lpstr>
      <vt:lpstr>Open Data Open Source</vt:lpstr>
      <vt:lpstr>Lessons learnt the hard way</vt:lpstr>
      <vt:lpstr>Air quality sensors</vt:lpstr>
      <vt:lpstr>Real time monitoring</vt:lpstr>
      <vt:lpstr>DRUMS</vt:lpstr>
      <vt:lpstr>DRUMS</vt:lpstr>
      <vt:lpstr>Credibility &amp; Trust</vt:lpstr>
      <vt:lpstr>Data.gov.sg</vt:lpstr>
      <vt:lpstr>www.nea.gov.sg/api</vt:lpstr>
      <vt:lpstr>XML</vt:lpstr>
      <vt:lpstr>Node Red</vt:lpstr>
      <vt:lpstr>PowerPoint Presentation</vt:lpstr>
      <vt:lpstr>Open society</vt:lpstr>
    </vt:vector>
  </TitlesOfParts>
  <Company>MEWR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Open Source</dc:title>
  <dc:creator>Vivian Balakrishnan</dc:creator>
  <cp:lastModifiedBy>Dave ANG (IDA)</cp:lastModifiedBy>
  <cp:revision>9</cp:revision>
  <dcterms:created xsi:type="dcterms:W3CDTF">2015-03-12T03:40:26Z</dcterms:created>
  <dcterms:modified xsi:type="dcterms:W3CDTF">2015-03-13T04:26:34Z</dcterms:modified>
</cp:coreProperties>
</file>