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0FF13C-1B7D-45B4-BD4B-6623D66D499D}" v="11" dt="2023-11-04T22:19:40.867"/>
    <p1510:client id="{F2F87A3A-FE73-4D34-B656-961EC05B363B}" v="2" dt="2023-11-04T22:51:05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chi, Abla" userId="fad6a973-c412-4ab3-98bf-395316b90caa" providerId="ADAL" clId="{F2F87A3A-FE73-4D34-B656-961EC05B363B}"/>
    <pc:docChg chg="custSel modSld">
      <pc:chgData name="Horchi, Abla" userId="fad6a973-c412-4ab3-98bf-395316b90caa" providerId="ADAL" clId="{F2F87A3A-FE73-4D34-B656-961EC05B363B}" dt="2023-11-04T22:52:46.986" v="15" actId="20577"/>
      <pc:docMkLst>
        <pc:docMk/>
      </pc:docMkLst>
      <pc:sldChg chg="addSp delSp modSp mod">
        <pc:chgData name="Horchi, Abla" userId="fad6a973-c412-4ab3-98bf-395316b90caa" providerId="ADAL" clId="{F2F87A3A-FE73-4D34-B656-961EC05B363B}" dt="2023-11-04T22:52:46.986" v="15" actId="20577"/>
        <pc:sldMkLst>
          <pc:docMk/>
          <pc:sldMk cId="831551519" sldId="257"/>
        </pc:sldMkLst>
        <pc:spChg chg="mod">
          <ac:chgData name="Horchi, Abla" userId="fad6a973-c412-4ab3-98bf-395316b90caa" providerId="ADAL" clId="{F2F87A3A-FE73-4D34-B656-961EC05B363B}" dt="2023-11-04T22:50:18.699" v="0" actId="14100"/>
          <ac:spMkLst>
            <pc:docMk/>
            <pc:sldMk cId="831551519" sldId="257"/>
            <ac:spMk id="4" creationId="{393B8513-43A9-F881-D47C-748BB1E0EF36}"/>
          </ac:spMkLst>
        </pc:spChg>
        <pc:spChg chg="add del mod">
          <ac:chgData name="Horchi, Abla" userId="fad6a973-c412-4ab3-98bf-395316b90caa" providerId="ADAL" clId="{F2F87A3A-FE73-4D34-B656-961EC05B363B}" dt="2023-11-04T22:50:41.342" v="4" actId="478"/>
          <ac:spMkLst>
            <pc:docMk/>
            <pc:sldMk cId="831551519" sldId="257"/>
            <ac:spMk id="8" creationId="{A534EDBA-BA0C-DC9B-5F09-DE6E46C4E532}"/>
          </ac:spMkLst>
        </pc:spChg>
        <pc:spChg chg="mod">
          <ac:chgData name="Horchi, Abla" userId="fad6a973-c412-4ab3-98bf-395316b90caa" providerId="ADAL" clId="{F2F87A3A-FE73-4D34-B656-961EC05B363B}" dt="2023-11-04T22:52:46.986" v="15" actId="20577"/>
          <ac:spMkLst>
            <pc:docMk/>
            <pc:sldMk cId="831551519" sldId="257"/>
            <ac:spMk id="10" creationId="{A0D83327-CE64-3AFA-306F-A241A7C0810B}"/>
          </ac:spMkLst>
        </pc:spChg>
        <pc:spChg chg="add del mod">
          <ac:chgData name="Horchi, Abla" userId="fad6a973-c412-4ab3-98bf-395316b90caa" providerId="ADAL" clId="{F2F87A3A-FE73-4D34-B656-961EC05B363B}" dt="2023-11-04T22:52:32.540" v="14" actId="478"/>
          <ac:spMkLst>
            <pc:docMk/>
            <pc:sldMk cId="831551519" sldId="257"/>
            <ac:spMk id="11" creationId="{27EAA11A-2C79-F0E1-3765-6B007EF79C47}"/>
          </ac:spMkLst>
        </pc:spChg>
        <pc:spChg chg="add del mod">
          <ac:chgData name="Horchi, Abla" userId="fad6a973-c412-4ab3-98bf-395316b90caa" providerId="ADAL" clId="{F2F87A3A-FE73-4D34-B656-961EC05B363B}" dt="2023-11-04T22:52:28.018" v="13" actId="478"/>
          <ac:spMkLst>
            <pc:docMk/>
            <pc:sldMk cId="831551519" sldId="257"/>
            <ac:spMk id="12" creationId="{BD5E6901-E650-447B-A698-3BB2AD042D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4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2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6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1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7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1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3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3B8513-43A9-F881-D47C-748BB1E0EF36}"/>
              </a:ext>
            </a:extLst>
          </p:cNvPr>
          <p:cNvSpPr/>
          <p:nvPr/>
        </p:nvSpPr>
        <p:spPr>
          <a:xfrm>
            <a:off x="214604" y="1323975"/>
            <a:ext cx="10954139" cy="53287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4765D7-2823-55DE-E426-9B72A49B6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61" y="1624234"/>
            <a:ext cx="492968" cy="29495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15D3E3E-1F2D-4B67-9C9B-787FAC4DF258}"/>
              </a:ext>
            </a:extLst>
          </p:cNvPr>
          <p:cNvSpPr txBox="1"/>
          <p:nvPr/>
        </p:nvSpPr>
        <p:spPr>
          <a:xfrm>
            <a:off x="1446245" y="494522"/>
            <a:ext cx="5635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Design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60732-4669-EBA0-C3D9-ECAFDA5D1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1" y="3559628"/>
            <a:ext cx="1052804" cy="7896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71867-C415-38B8-1D4E-E497CCD71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3192" y="3559628"/>
            <a:ext cx="1048603" cy="786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ED28EC-6C90-8AB5-5414-1CBBF275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426" y="3559628"/>
            <a:ext cx="1048603" cy="1003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20DA28-0C07-8641-0E6D-3C0778733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0781" y="3518084"/>
            <a:ext cx="1048604" cy="100342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3B60F1-CFE5-4E6E-5914-C5930F00C102}"/>
              </a:ext>
            </a:extLst>
          </p:cNvPr>
          <p:cNvCxnSpPr/>
          <p:nvPr/>
        </p:nvCxnSpPr>
        <p:spPr>
          <a:xfrm>
            <a:off x="3415005" y="3952854"/>
            <a:ext cx="1246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941D9B-7F2C-8D81-A316-FF893EE0185C}"/>
              </a:ext>
            </a:extLst>
          </p:cNvPr>
          <p:cNvCxnSpPr/>
          <p:nvPr/>
        </p:nvCxnSpPr>
        <p:spPr>
          <a:xfrm>
            <a:off x="5710029" y="3952854"/>
            <a:ext cx="168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B16621-DBEA-5494-17E9-CDF4756DFE06}"/>
              </a:ext>
            </a:extLst>
          </p:cNvPr>
          <p:cNvCxnSpPr>
            <a:endCxn id="5" idx="1"/>
          </p:cNvCxnSpPr>
          <p:nvPr/>
        </p:nvCxnSpPr>
        <p:spPr>
          <a:xfrm>
            <a:off x="8439385" y="3952854"/>
            <a:ext cx="1153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1A0E463-CE84-4592-1112-95B4235E044B}"/>
              </a:ext>
            </a:extLst>
          </p:cNvPr>
          <p:cNvSpPr txBox="1"/>
          <p:nvPr/>
        </p:nvSpPr>
        <p:spPr>
          <a:xfrm>
            <a:off x="2362201" y="4563053"/>
            <a:ext cx="113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Data source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D499A5-B6A6-EB02-CBAA-E31D3252BAE5}"/>
              </a:ext>
            </a:extLst>
          </p:cNvPr>
          <p:cNvSpPr txBox="1"/>
          <p:nvPr/>
        </p:nvSpPr>
        <p:spPr>
          <a:xfrm>
            <a:off x="9735715" y="4563053"/>
            <a:ext cx="132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Data </a:t>
            </a:r>
            <a:r>
              <a:rPr lang="fr-FR" sz="1400" dirty="0" err="1"/>
              <a:t>target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2E7261-526C-A893-472C-0E1A1302E0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099" y="3478003"/>
            <a:ext cx="859726" cy="102069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B63E7C-8355-900A-14AE-8E9711037E0E}"/>
              </a:ext>
            </a:extLst>
          </p:cNvPr>
          <p:cNvCxnSpPr/>
          <p:nvPr/>
        </p:nvCxnSpPr>
        <p:spPr>
          <a:xfrm>
            <a:off x="1521825" y="3952854"/>
            <a:ext cx="840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D83327-CE64-3AFA-306F-A241A7C0810B}"/>
              </a:ext>
            </a:extLst>
          </p:cNvPr>
          <p:cNvSpPr txBox="1"/>
          <p:nvPr/>
        </p:nvSpPr>
        <p:spPr>
          <a:xfrm>
            <a:off x="476732" y="4665298"/>
            <a:ext cx="1465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For </a:t>
            </a:r>
            <a:r>
              <a:rPr lang="fr-FR" sz="1400" dirty="0" err="1"/>
              <a:t>getting</a:t>
            </a:r>
            <a:r>
              <a:rPr lang="fr-FR" sz="1400" dirty="0"/>
              <a:t> </a:t>
            </a:r>
            <a:r>
              <a:rPr lang="fr-FR" sz="1400" dirty="0" err="1"/>
              <a:t>Token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1551519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Grandview</vt:lpstr>
      <vt:lpstr>Grandview Display</vt:lpstr>
      <vt:lpstr>CitationVTI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Horchi, Abla</dc:creator>
  <cp:lastModifiedBy>Horchi, Abla</cp:lastModifiedBy>
  <cp:revision>2</cp:revision>
  <dcterms:created xsi:type="dcterms:W3CDTF">2023-11-04T20:18:48Z</dcterms:created>
  <dcterms:modified xsi:type="dcterms:W3CDTF">2023-11-04T22:52:51Z</dcterms:modified>
</cp:coreProperties>
</file>