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Nunc viverra imperdiet enim. Fusce est. Vivamus a tellus.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/>
      <dgm:spPr/>
      <dgm:t>
        <a:bodyPr/>
        <a:lstStyle/>
        <a:p>
          <a:r>
            <a:rPr lang="en-US" dirty="0"/>
            <a:t>02</a:t>
          </a:r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Pellentesque habitant morbi tristique senectus et netus.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/>
      <dgm:spPr/>
      <dgm:t>
        <a:bodyPr/>
        <a:lstStyle/>
        <a:p>
          <a:r>
            <a:rPr lang="en-US" dirty="0"/>
            <a:t>03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Lorem ipsum dolor sit amet, consectetuer adipiscing elit. 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Nunc viverra imperdiet enim. Fusce est. Vivamus a tellus.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02</a:t>
          </a:r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Pellentesque habitant morbi tristique senectus et netus.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03</a:t>
          </a:r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29235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61E6-D219-ACE1-A7B1-40A737A4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portafolio web?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0FB9-57EA-4512-1411-F3DE0094B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468880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portafolio</a:t>
            </a:r>
            <a:r>
              <a:rPr lang="en-US" sz="2000" dirty="0"/>
              <a:t> web es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colección</a:t>
            </a:r>
            <a:r>
              <a:rPr lang="en-US" sz="2000" dirty="0"/>
              <a:t> o sitio web de </a:t>
            </a:r>
            <a:r>
              <a:rPr lang="en-US" sz="2000" dirty="0" err="1"/>
              <a:t>trabajos</a:t>
            </a:r>
            <a:r>
              <a:rPr lang="en-US" sz="2000" dirty="0"/>
              <a:t>, </a:t>
            </a:r>
            <a:r>
              <a:rPr lang="en-US" sz="2000" dirty="0" err="1"/>
              <a:t>proyectos</a:t>
            </a:r>
            <a:r>
              <a:rPr lang="en-US" sz="2000" dirty="0"/>
              <a:t>, </a:t>
            </a:r>
            <a:r>
              <a:rPr lang="en-US" sz="2000" dirty="0" err="1"/>
              <a:t>logros</a:t>
            </a:r>
            <a:r>
              <a:rPr lang="en-US" sz="2000" dirty="0"/>
              <a:t> y </a:t>
            </a:r>
            <a:r>
              <a:rPr lang="en-US" sz="2000" dirty="0" err="1"/>
              <a:t>descripción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persona.</a:t>
            </a:r>
          </a:p>
          <a:p>
            <a:r>
              <a:rPr lang="en-US" sz="2000" dirty="0"/>
              <a:t>El principal </a:t>
            </a:r>
            <a:r>
              <a:rPr lang="en-US" sz="2000" dirty="0" err="1"/>
              <a:t>propósito</a:t>
            </a:r>
            <a:r>
              <a:rPr lang="en-US" sz="2000" dirty="0"/>
              <a:t> es </a:t>
            </a:r>
            <a:r>
              <a:rPr lang="en-US" sz="2000" dirty="0" err="1"/>
              <a:t>mostrar</a:t>
            </a:r>
            <a:r>
              <a:rPr lang="en-US" sz="2000" dirty="0"/>
              <a:t> las </a:t>
            </a:r>
            <a:r>
              <a:rPr lang="en-US" sz="2000" dirty="0" err="1"/>
              <a:t>habilidades</a:t>
            </a:r>
            <a:r>
              <a:rPr lang="en-US" sz="2000" dirty="0"/>
              <a:t>, </a:t>
            </a:r>
            <a:r>
              <a:rPr lang="en-US" sz="2000" dirty="0" err="1"/>
              <a:t>experiencia</a:t>
            </a:r>
            <a:r>
              <a:rPr lang="en-US" sz="2000" dirty="0"/>
              <a:t> y </a:t>
            </a:r>
            <a:r>
              <a:rPr lang="en-US" sz="2000" dirty="0" err="1"/>
              <a:t>capacidades</a:t>
            </a:r>
            <a:r>
              <a:rPr lang="en-US" sz="2000" dirty="0"/>
              <a:t> de </a:t>
            </a:r>
            <a:r>
              <a:rPr lang="en-US" sz="2000" dirty="0" err="1"/>
              <a:t>manera</a:t>
            </a:r>
            <a:r>
              <a:rPr lang="en-US" sz="2000" dirty="0"/>
              <a:t> visual para </a:t>
            </a:r>
            <a:r>
              <a:rPr lang="en-US" sz="2000" dirty="0" err="1"/>
              <a:t>atraer</a:t>
            </a:r>
            <a:r>
              <a:rPr lang="en-US" sz="2000" dirty="0"/>
              <a:t> o </a:t>
            </a:r>
            <a:r>
              <a:rPr lang="en-US" sz="2000" dirty="0" err="1"/>
              <a:t>demostrarse</a:t>
            </a:r>
            <a:r>
              <a:rPr lang="en-US" sz="2000" dirty="0"/>
              <a:t> ante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empleadores</a:t>
            </a:r>
            <a:r>
              <a:rPr lang="en-US" sz="2000" dirty="0"/>
              <a:t> o </a:t>
            </a:r>
            <a:r>
              <a:rPr lang="en-US" sz="2000" dirty="0" err="1"/>
              <a:t>clientes</a:t>
            </a:r>
            <a:r>
              <a:rPr lang="en-US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3256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61E6-D219-ACE1-A7B1-40A737A4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carrera lleva en la Universidad </a:t>
            </a:r>
            <a:r>
              <a:rPr lang="es-ES" dirty="0" err="1"/>
              <a:t>Cenfotec</a:t>
            </a:r>
            <a:r>
              <a:rPr lang="es-ES" dirty="0"/>
              <a:t>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0FB9-57EA-4512-1411-F3DE0094B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468880"/>
          </a:xfrm>
        </p:spPr>
        <p:txBody>
          <a:bodyPr>
            <a:normAutofit/>
          </a:bodyPr>
          <a:lstStyle/>
          <a:p>
            <a:r>
              <a:rPr lang="en-US" sz="2000" dirty="0" err="1"/>
              <a:t>Actualmente</a:t>
            </a:r>
            <a:r>
              <a:rPr lang="en-US" sz="2000" dirty="0"/>
              <a:t> </a:t>
            </a:r>
            <a:r>
              <a:rPr lang="en-US" sz="2000" dirty="0" err="1"/>
              <a:t>curso</a:t>
            </a:r>
            <a:r>
              <a:rPr lang="en-US" sz="2000" dirty="0"/>
              <a:t> la </a:t>
            </a:r>
            <a:r>
              <a:rPr lang="en-US" sz="2000" dirty="0" err="1"/>
              <a:t>carrera</a:t>
            </a:r>
            <a:r>
              <a:rPr lang="en-US" sz="2000" dirty="0"/>
              <a:t> de </a:t>
            </a:r>
            <a:r>
              <a:rPr lang="en-US" sz="2000" dirty="0" err="1"/>
              <a:t>Ingenieria</a:t>
            </a:r>
            <a:r>
              <a:rPr lang="en-US" sz="2000" dirty="0"/>
              <a:t> del software</a:t>
            </a:r>
          </a:p>
        </p:txBody>
      </p:sp>
    </p:spTree>
    <p:extLst>
      <p:ext uri="{BB962C8B-B14F-4D97-AF65-F5344CB8AC3E}">
        <p14:creationId xmlns:p14="http://schemas.microsoft.com/office/powerpoint/2010/main" val="92507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2F54-6BB5-7B8B-95A6-BC2C2931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¿Cuál es el punto fuerte a nivel técnico que puede aprovechar de acuerdo a su perfil profesional?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7759-4AD0-5199-A245-CC980546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 punto </a:t>
            </a:r>
            <a:r>
              <a:rPr lang="en-US" dirty="0" err="1"/>
              <a:t>fuerte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tecnica que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aprovechar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 mi </a:t>
            </a:r>
            <a:r>
              <a:rPr lang="en-US" dirty="0" err="1"/>
              <a:t>perfil</a:t>
            </a:r>
            <a:r>
              <a:rPr lang="en-US" dirty="0"/>
              <a:t> professional, es mi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Desarrollo front end </a:t>
            </a:r>
            <a:r>
              <a:rPr lang="en-US" dirty="0" err="1"/>
              <a:t>especialmente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creacion</a:t>
            </a:r>
            <a:r>
              <a:rPr lang="en-US" dirty="0"/>
              <a:t> de interfaces de </a:t>
            </a:r>
            <a:r>
              <a:rPr lang="en-US" dirty="0" err="1"/>
              <a:t>usuaio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HTML, CSS, JavaScript y React.</a:t>
            </a:r>
          </a:p>
          <a:p>
            <a:pPr marL="0" indent="0">
              <a:buNone/>
            </a:pPr>
            <a:r>
              <a:rPr lang="en-US" dirty="0"/>
              <a:t>Tambien </a:t>
            </a:r>
            <a:r>
              <a:rPr lang="en-US" dirty="0" err="1"/>
              <a:t>tengo</a:t>
            </a:r>
            <a:r>
              <a:rPr lang="en-US" dirty="0"/>
              <a:t> </a:t>
            </a:r>
            <a:r>
              <a:rPr lang="en-US" dirty="0" err="1"/>
              <a:t>capacidad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consumer APIs restful lo que me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integrar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2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A5F0-0694-5541-F135-643073B3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¿Cuál es el punto fuerte a nivel humano que puede aprovechar de acuerdo a su perfil profesional?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A357-729F-455A-0F86-396D0BFDC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Mi punto fuerte a nivel humano, que puedo aprovechar de acuerdo a mi perfil profesional, es mi capacidad para trabajar en equipo y mi habilidad para comunicarme efectivamente.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Gracias a mi experiencia laboral previa, he desarrollado una gran facilidad para colaborar con compañeros y manejar equipos. He adquirido fuertes habilidades de comunicación que me permiten explicar material técnico y situaciones complejas de manera clara y comprensible, tanto para ayudar a mis compañeros como para recibir ayuda cuando sea necesario. Esta capacidad no solo mejora la eficiencia del equipo, sino que también fomenta un ambiente de trabajo colaborativo y de apoyo mutuo.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9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9F23-C040-AEF3-970B-5FCA8B2E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¿Cuáles son las herramientas tecnológicas que puede usar en el desarrollo del portafolio web </a:t>
            </a:r>
            <a:r>
              <a:rPr lang="es-ES" dirty="0" err="1"/>
              <a:t>front-end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B070-0436-0599-19BE-C8AE7E25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mi </a:t>
            </a:r>
            <a:r>
              <a:rPr lang="en-US" dirty="0" err="1"/>
              <a:t>portafolio</a:t>
            </a:r>
            <a:r>
              <a:rPr lang="en-US" dirty="0"/>
              <a:t> las </a:t>
            </a:r>
            <a:r>
              <a:rPr lang="en-US" dirty="0" err="1"/>
              <a:t>herramientas</a:t>
            </a:r>
            <a:r>
              <a:rPr lang="en-US" dirty="0"/>
              <a:t> front-end que </a:t>
            </a:r>
            <a:r>
              <a:rPr lang="en-US" dirty="0" err="1"/>
              <a:t>siento</a:t>
            </a:r>
            <a:r>
              <a:rPr lang="en-US" dirty="0"/>
              <a:t> que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son:</a:t>
            </a:r>
            <a:br>
              <a:rPr lang="en-US" dirty="0"/>
            </a:br>
            <a:r>
              <a:rPr lang="en-US" dirty="0"/>
              <a:t>Next.js: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renderizado</a:t>
            </a:r>
            <a:r>
              <a:rPr lang="en-US" dirty="0"/>
              <a:t> del </a:t>
            </a:r>
            <a:r>
              <a:rPr lang="en-US" dirty="0" err="1"/>
              <a:t>lado</a:t>
            </a:r>
            <a:r>
              <a:rPr lang="en-US" dirty="0"/>
              <a:t> del </a:t>
            </a:r>
            <a:r>
              <a:rPr lang="en-US" dirty="0" err="1"/>
              <a:t>servidor</a:t>
            </a:r>
            <a:r>
              <a:rPr lang="en-US" dirty="0"/>
              <a:t>,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opcion</a:t>
            </a:r>
            <a:r>
              <a:rPr lang="en-US" dirty="0"/>
              <a:t> facil de </a:t>
            </a:r>
            <a:r>
              <a:rPr lang="en-US" dirty="0" err="1"/>
              <a:t>trabajar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desempeño</a:t>
            </a:r>
            <a:r>
              <a:rPr lang="en-US" dirty="0"/>
              <a:t> de </a:t>
            </a:r>
            <a:r>
              <a:rPr lang="en-US" dirty="0" err="1"/>
              <a:t>el</a:t>
            </a:r>
            <a:r>
              <a:rPr lang="en-US" dirty="0"/>
              <a:t> sitio es </a:t>
            </a:r>
            <a:r>
              <a:rPr lang="en-US" dirty="0" err="1"/>
              <a:t>bastante</a:t>
            </a:r>
            <a:r>
              <a:rPr lang="en-US" dirty="0"/>
              <a:t> bueno,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renderizar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codigo, lo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listo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backend</a:t>
            </a:r>
            <a:br>
              <a:rPr lang="en-US" dirty="0"/>
            </a:br>
            <a:r>
              <a:rPr lang="en-US" dirty="0"/>
              <a:t>Tailwind: es </a:t>
            </a:r>
            <a:r>
              <a:rPr lang="en-US" dirty="0" err="1"/>
              <a:t>una</a:t>
            </a:r>
            <a:r>
              <a:rPr lang="en-US" dirty="0"/>
              <a:t> forma </a:t>
            </a:r>
            <a:r>
              <a:rPr lang="en-US" dirty="0" err="1"/>
              <a:t>bastante</a:t>
            </a:r>
            <a:r>
              <a:rPr lang="en-US" dirty="0"/>
              <a:t> facil de </a:t>
            </a:r>
            <a:r>
              <a:rPr lang="en-US" dirty="0" err="1"/>
              <a:t>trabajar</a:t>
            </a:r>
            <a:r>
              <a:rPr lang="en-US" dirty="0"/>
              <a:t> CSS, </a:t>
            </a:r>
            <a:r>
              <a:rPr lang="en-US" dirty="0" err="1"/>
              <a:t>simplifica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estilizado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sitios web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: hay </a:t>
            </a:r>
            <a:r>
              <a:rPr lang="en-US" dirty="0" err="1"/>
              <a:t>situaciones</a:t>
            </a:r>
            <a:r>
              <a:rPr lang="en-US" dirty="0"/>
              <a:t> </a:t>
            </a:r>
            <a:r>
              <a:rPr lang="en-US" dirty="0" err="1"/>
              <a:t>especificas</a:t>
            </a:r>
            <a:r>
              <a:rPr lang="en-US" dirty="0"/>
              <a:t> que solo con </a:t>
            </a:r>
            <a:r>
              <a:rPr lang="en-US" dirty="0" err="1"/>
              <a:t>css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solucionar</a:t>
            </a:r>
            <a:r>
              <a:rPr lang="en-US" dirty="0"/>
              <a:t>, </a:t>
            </a:r>
            <a:r>
              <a:rPr lang="en-US" dirty="0" err="1"/>
              <a:t>talvez</a:t>
            </a:r>
            <a:r>
              <a:rPr lang="en-US" dirty="0"/>
              <a:t> las </a:t>
            </a:r>
            <a:r>
              <a:rPr lang="en-US" dirty="0" err="1"/>
              <a:t>librerias</a:t>
            </a:r>
            <a:r>
              <a:rPr lang="en-US" dirty="0"/>
              <a:t> no </a:t>
            </a:r>
            <a:r>
              <a:rPr lang="en-US" dirty="0" err="1"/>
              <a:t>llegan</a:t>
            </a:r>
            <a:r>
              <a:rPr lang="en-US" dirty="0"/>
              <a:t> a un 100% del </a:t>
            </a:r>
            <a:r>
              <a:rPr lang="en-US" dirty="0" err="1"/>
              <a:t>alcance</a:t>
            </a:r>
            <a:r>
              <a:rPr lang="en-US" dirty="0"/>
              <a:t> de lo que </a:t>
            </a:r>
            <a:r>
              <a:rPr lang="en-US" dirty="0" err="1"/>
              <a:t>el</a:t>
            </a:r>
            <a:r>
              <a:rPr lang="en-US" dirty="0"/>
              <a:t> CSS puro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lograr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6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627C-AC77-48DE-A70C-008502DD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tipo de portafolio web le gustaría desarrollar (laboral o free</a:t>
            </a:r>
            <a:r>
              <a:rPr lang="en-US" dirty="0"/>
              <a:t>lance)?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D97B-1F68-0382-DAD4-D0180CAB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 gustaria </a:t>
            </a:r>
            <a:r>
              <a:rPr lang="en-US" dirty="0" err="1"/>
              <a:t>desarrollarme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laboral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establecido</a:t>
            </a:r>
            <a:r>
              <a:rPr lang="en-US" dirty="0"/>
              <a:t>, me gustaria </a:t>
            </a:r>
            <a:r>
              <a:rPr lang="en-US" dirty="0" err="1"/>
              <a:t>rodearme</a:t>
            </a:r>
            <a:r>
              <a:rPr lang="en-US" dirty="0"/>
              <a:t> de personas con mas </a:t>
            </a:r>
            <a:r>
              <a:rPr lang="en-US" dirty="0" err="1"/>
              <a:t>conocimiento</a:t>
            </a:r>
            <a:r>
              <a:rPr lang="en-US" dirty="0"/>
              <a:t> del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y que </a:t>
            </a:r>
            <a:r>
              <a:rPr lang="en-US" dirty="0" err="1"/>
              <a:t>posiblemente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future me </a:t>
            </a:r>
            <a:r>
              <a:rPr lang="en-US" dirty="0" err="1"/>
              <a:t>lleven</a:t>
            </a:r>
            <a:r>
              <a:rPr lang="en-US" dirty="0"/>
              <a:t> al </a:t>
            </a:r>
            <a:r>
              <a:rPr lang="en-US" dirty="0" err="1"/>
              <a:t>camino</a:t>
            </a:r>
            <a:r>
              <a:rPr lang="en-US" dirty="0"/>
              <a:t> del freelance, </a:t>
            </a:r>
            <a:r>
              <a:rPr lang="en-US" dirty="0" err="1"/>
              <a:t>pero</a:t>
            </a:r>
            <a:r>
              <a:rPr lang="en-US" dirty="0"/>
              <a:t> de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quiero</a:t>
            </a:r>
            <a:r>
              <a:rPr lang="en-US" dirty="0"/>
              <a:t> un </a:t>
            </a:r>
            <a:r>
              <a:rPr lang="en-US" dirty="0" err="1"/>
              <a:t>portafolio</a:t>
            </a:r>
            <a:r>
              <a:rPr lang="en-US" dirty="0"/>
              <a:t> web </a:t>
            </a:r>
            <a:r>
              <a:rPr lang="en-US"/>
              <a:t>laboral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04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{831FB34F-B1A5-483F-9A16-30FF879C3F14}tf78829772_win32</Template>
  <TotalTime>105</TotalTime>
  <Words>512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Garamond</vt:lpstr>
      <vt:lpstr>Sagona Book</vt:lpstr>
      <vt:lpstr>Sagona ExtraLight</vt:lpstr>
      <vt:lpstr>SavonVTI</vt:lpstr>
      <vt:lpstr>Title Lorem Ipsum</vt:lpstr>
      <vt:lpstr>Title Lorem Ipsum </vt:lpstr>
      <vt:lpstr>¿Qué es un portafolio web?</vt:lpstr>
      <vt:lpstr>¿Cuál carrera lleva en la Universidad Cenfotec? </vt:lpstr>
      <vt:lpstr>¿Cuál es el punto fuerte a nivel técnico que puede aprovechar de acuerdo a su perfil profesional?</vt:lpstr>
      <vt:lpstr>¿Cuál es el punto fuerte a nivel humano que puede aprovechar de acuerdo a su perfil profesional?</vt:lpstr>
      <vt:lpstr>¿Cuáles son las herramientas tecnológicas que puede usar en el desarrollo del portafolio web front-end?</vt:lpstr>
      <vt:lpstr>¿Qué tipo de portafolio web le gustaría desarrollar (laboral o freelance)?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adrian Blanco cordero</dc:creator>
  <cp:lastModifiedBy>adrian Blanco cordero</cp:lastModifiedBy>
  <cp:revision>2</cp:revision>
  <dcterms:created xsi:type="dcterms:W3CDTF">2024-05-31T05:33:13Z</dcterms:created>
  <dcterms:modified xsi:type="dcterms:W3CDTF">2024-06-11T06:24:36Z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