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1">
          <p15:clr>
            <a:srgbClr val="A4A3A4"/>
          </p15:clr>
        </p15:guide>
        <p15:guide id="4" orient="horz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54"/>
    <a:srgbClr val="13457F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3CDCE-61DB-591F-2E9F-B53602E90325}" v="1" dt="2022-06-23T10:33:01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  <p:guide orient="horz" pos="2421"/>
        <p:guide orient="horz"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Kanza" userId="fa44783c-755a-4b36-a4e1-618c7142ff0e" providerId="ADAL" clId="{348ADEA9-1C20-4243-8E3D-39143EC3BC1C}"/>
    <pc:docChg chg="custSel modSld">
      <pc:chgData name="Samantha Kanza" userId="fa44783c-755a-4b36-a4e1-618c7142ff0e" providerId="ADAL" clId="{348ADEA9-1C20-4243-8E3D-39143EC3BC1C}" dt="2022-05-31T09:48:48.474" v="28" actId="20577"/>
      <pc:docMkLst>
        <pc:docMk/>
      </pc:docMkLst>
      <pc:sldChg chg="delSp mod">
        <pc:chgData name="Samantha Kanza" userId="fa44783c-755a-4b36-a4e1-618c7142ff0e" providerId="ADAL" clId="{348ADEA9-1C20-4243-8E3D-39143EC3BC1C}" dt="2022-05-31T09:48:22.488" v="1" actId="478"/>
        <pc:sldMkLst>
          <pc:docMk/>
          <pc:sldMk cId="3259856050" sldId="256"/>
        </pc:sldMkLst>
        <pc:spChg chg="del topLvl">
          <ac:chgData name="Samantha Kanza" userId="fa44783c-755a-4b36-a4e1-618c7142ff0e" providerId="ADAL" clId="{348ADEA9-1C20-4243-8E3D-39143EC3BC1C}" dt="2022-05-31T09:48:22.488" v="1" actId="478"/>
          <ac:spMkLst>
            <pc:docMk/>
            <pc:sldMk cId="3259856050" sldId="256"/>
            <ac:spMk id="8" creationId="{045A399C-ABC6-9145-AA0E-CA1D91A68316}"/>
          </ac:spMkLst>
        </pc:spChg>
        <pc:spChg chg="del">
          <ac:chgData name="Samantha Kanza" userId="fa44783c-755a-4b36-a4e1-618c7142ff0e" providerId="ADAL" clId="{348ADEA9-1C20-4243-8E3D-39143EC3BC1C}" dt="2022-05-31T09:48:18.107" v="0" actId="478"/>
          <ac:spMkLst>
            <pc:docMk/>
            <pc:sldMk cId="3259856050" sldId="256"/>
            <ac:spMk id="9" creationId="{00000000-0000-0000-0000-000000000000}"/>
          </ac:spMkLst>
        </pc:spChg>
        <pc:grpChg chg="del">
          <ac:chgData name="Samantha Kanza" userId="fa44783c-755a-4b36-a4e1-618c7142ff0e" providerId="ADAL" clId="{348ADEA9-1C20-4243-8E3D-39143EC3BC1C}" dt="2022-05-31T09:48:22.488" v="1" actId="478"/>
          <ac:grpSpMkLst>
            <pc:docMk/>
            <pc:sldMk cId="3259856050" sldId="256"/>
            <ac:grpSpMk id="7" creationId="{30F32457-7592-2C42-9E65-D76658DD0060}"/>
          </ac:grpSpMkLst>
        </pc:grpChg>
        <pc:picChg chg="topLvl">
          <ac:chgData name="Samantha Kanza" userId="fa44783c-755a-4b36-a4e1-618c7142ff0e" providerId="ADAL" clId="{348ADEA9-1C20-4243-8E3D-39143EC3BC1C}" dt="2022-05-31T09:48:22.488" v="1" actId="478"/>
          <ac:picMkLst>
            <pc:docMk/>
            <pc:sldMk cId="3259856050" sldId="256"/>
            <ac:picMk id="14" creationId="{951FD7AD-6690-914A-82B7-9B0193E6955C}"/>
          </ac:picMkLst>
        </pc:picChg>
      </pc:sldChg>
      <pc:sldChg chg="modSp mod">
        <pc:chgData name="Samantha Kanza" userId="fa44783c-755a-4b36-a4e1-618c7142ff0e" providerId="ADAL" clId="{348ADEA9-1C20-4243-8E3D-39143EC3BC1C}" dt="2022-05-31T09:48:48.474" v="28" actId="20577"/>
        <pc:sldMkLst>
          <pc:docMk/>
          <pc:sldMk cId="1761912140" sldId="268"/>
        </pc:sldMkLst>
        <pc:spChg chg="mod">
          <ac:chgData name="Samantha Kanza" userId="fa44783c-755a-4b36-a4e1-618c7142ff0e" providerId="ADAL" clId="{348ADEA9-1C20-4243-8E3D-39143EC3BC1C}" dt="2022-05-31T09:48:44.481" v="26" actId="207"/>
          <ac:spMkLst>
            <pc:docMk/>
            <pc:sldMk cId="1761912140" sldId="268"/>
            <ac:spMk id="2" creationId="{657E1B0D-1A84-E94E-8B79-9246117AD557}"/>
          </ac:spMkLst>
        </pc:spChg>
        <pc:spChg chg="mod">
          <ac:chgData name="Samantha Kanza" userId="fa44783c-755a-4b36-a4e1-618c7142ff0e" providerId="ADAL" clId="{348ADEA9-1C20-4243-8E3D-39143EC3BC1C}" dt="2022-05-31T09:48:31.620" v="17" actId="20577"/>
          <ac:spMkLst>
            <pc:docMk/>
            <pc:sldMk cId="1761912140" sldId="268"/>
            <ac:spMk id="12" creationId="{2B9330BB-D7CC-844C-AFD0-8DF681B2679B}"/>
          </ac:spMkLst>
        </pc:spChg>
        <pc:spChg chg="mod">
          <ac:chgData name="Samantha Kanza" userId="fa44783c-755a-4b36-a4e1-618c7142ff0e" providerId="ADAL" clId="{348ADEA9-1C20-4243-8E3D-39143EC3BC1C}" dt="2022-05-31T09:48:48.474" v="28" actId="20577"/>
          <ac:spMkLst>
            <pc:docMk/>
            <pc:sldMk cId="1761912140" sldId="268"/>
            <ac:spMk id="15" creationId="{EF7A625A-C5A6-CF46-A522-64AF95102ACC}"/>
          </ac:spMkLst>
        </pc:spChg>
      </pc:sldChg>
    </pc:docChg>
  </pc:docChgLst>
  <pc:docChgLst>
    <pc:chgData name="Samantha Kanza" userId="fa44783c-755a-4b36-a4e1-618c7142ff0e" providerId="ADAL" clId="{49C48EDE-348A-9044-BEF7-EF765BED689B}"/>
    <pc:docChg chg="custSel delSld modSld">
      <pc:chgData name="Samantha Kanza" userId="fa44783c-755a-4b36-a4e1-618c7142ff0e" providerId="ADAL" clId="{49C48EDE-348A-9044-BEF7-EF765BED689B}" dt="2022-06-21T11:26:15.375" v="1" actId="2696"/>
      <pc:docMkLst>
        <pc:docMk/>
      </pc:docMkLst>
      <pc:sldChg chg="delSp mod">
        <pc:chgData name="Samantha Kanza" userId="fa44783c-755a-4b36-a4e1-618c7142ff0e" providerId="ADAL" clId="{49C48EDE-348A-9044-BEF7-EF765BED689B}" dt="2022-06-21T11:26:04.003" v="0" actId="478"/>
        <pc:sldMkLst>
          <pc:docMk/>
          <pc:sldMk cId="3259856050" sldId="256"/>
        </pc:sldMkLst>
        <pc:picChg chg="del">
          <ac:chgData name="Samantha Kanza" userId="fa44783c-755a-4b36-a4e1-618c7142ff0e" providerId="ADAL" clId="{49C48EDE-348A-9044-BEF7-EF765BED689B}" dt="2022-06-21T11:26:04.003" v="0" actId="478"/>
          <ac:picMkLst>
            <pc:docMk/>
            <pc:sldMk cId="3259856050" sldId="256"/>
            <ac:picMk id="14" creationId="{951FD7AD-6690-914A-82B7-9B0193E6955C}"/>
          </ac:picMkLst>
        </pc:picChg>
      </pc:sldChg>
      <pc:sldChg chg="del">
        <pc:chgData name="Samantha Kanza" userId="fa44783c-755a-4b36-a4e1-618c7142ff0e" providerId="ADAL" clId="{49C48EDE-348A-9044-BEF7-EF765BED689B}" dt="2022-06-21T11:26:15.375" v="1" actId="2696"/>
        <pc:sldMkLst>
          <pc:docMk/>
          <pc:sldMk cId="1761912140" sldId="268"/>
        </pc:sldMkLst>
      </pc:sldChg>
    </pc:docChg>
  </pc:docChgLst>
  <pc:docChgLst>
    <pc:chgData name="Kanza S." userId="fa44783c-755a-4b36-a4e1-618c7142ff0e" providerId="ADAL" clId="{4FEC78A3-A88E-5E49-AE32-6748DD93A56A}"/>
    <pc:docChg chg="undo custSel addSld delSld modSld modMainMaster">
      <pc:chgData name="Kanza S." userId="fa44783c-755a-4b36-a4e1-618c7142ff0e" providerId="ADAL" clId="{4FEC78A3-A88E-5E49-AE32-6748DD93A56A}" dt="2020-07-08T14:04:59.696" v="416" actId="2696"/>
      <pc:docMkLst>
        <pc:docMk/>
      </pc:docMkLst>
      <pc:sldChg chg="addSp delSp modSp">
        <pc:chgData name="Kanza S." userId="fa44783c-755a-4b36-a4e1-618c7142ff0e" providerId="ADAL" clId="{4FEC78A3-A88E-5E49-AE32-6748DD93A56A}" dt="2020-07-08T14:00:43.619" v="343" actId="478"/>
        <pc:sldMkLst>
          <pc:docMk/>
          <pc:sldMk cId="3259856050" sldId="256"/>
        </pc:sldMkLst>
        <pc:spChg chg="mod">
          <ac:chgData name="Kanza S." userId="fa44783c-755a-4b36-a4e1-618c7142ff0e" providerId="ADAL" clId="{4FEC78A3-A88E-5E49-AE32-6748DD93A56A}" dt="2020-07-08T13:46:51.514" v="65"/>
          <ac:spMkLst>
            <pc:docMk/>
            <pc:sldMk cId="3259856050" sldId="256"/>
            <ac:spMk id="8" creationId="{045A399C-ABC6-9145-AA0E-CA1D91A68316}"/>
          </ac:spMkLst>
        </pc:spChg>
        <pc:spChg chg="del mod">
          <ac:chgData name="Kanza S." userId="fa44783c-755a-4b36-a4e1-618c7142ff0e" providerId="ADAL" clId="{4FEC78A3-A88E-5E49-AE32-6748DD93A56A}" dt="2020-07-08T14:00:43.619" v="343" actId="478"/>
          <ac:spMkLst>
            <pc:docMk/>
            <pc:sldMk cId="3259856050" sldId="256"/>
            <ac:spMk id="13" creationId="{00000000-0000-0000-0000-000000000000}"/>
          </ac:spMkLst>
        </pc:spChg>
        <pc:grpChg chg="add mod">
          <ac:chgData name="Kanza S." userId="fa44783c-755a-4b36-a4e1-618c7142ff0e" providerId="ADAL" clId="{4FEC78A3-A88E-5E49-AE32-6748DD93A56A}" dt="2020-07-08T13:46:51.514" v="65"/>
          <ac:grpSpMkLst>
            <pc:docMk/>
            <pc:sldMk cId="3259856050" sldId="256"/>
            <ac:grpSpMk id="7" creationId="{30F32457-7592-2C42-9E65-D76658DD0060}"/>
          </ac:grpSpMkLst>
        </pc:grpChg>
        <pc:picChg chg="mod">
          <ac:chgData name="Kanza S." userId="fa44783c-755a-4b36-a4e1-618c7142ff0e" providerId="ADAL" clId="{4FEC78A3-A88E-5E49-AE32-6748DD93A56A}" dt="2020-07-08T13:46:51.514" v="65"/>
          <ac:picMkLst>
            <pc:docMk/>
            <pc:sldMk cId="3259856050" sldId="256"/>
            <ac:picMk id="14" creationId="{951FD7AD-6690-914A-82B7-9B0193E6955C}"/>
          </ac:picMkLst>
        </pc:picChg>
      </pc:sldChg>
      <pc:sldChg chg="addSp delSp modSp del">
        <pc:chgData name="Kanza S." userId="fa44783c-755a-4b36-a4e1-618c7142ff0e" providerId="ADAL" clId="{4FEC78A3-A88E-5E49-AE32-6748DD93A56A}" dt="2020-07-08T14:01:02.597" v="346" actId="2696"/>
        <pc:sldMkLst>
          <pc:docMk/>
          <pc:sldMk cId="1640975346" sldId="257"/>
        </pc:sldMkLst>
        <pc:spChg chg="mod">
          <ac:chgData name="Kanza S." userId="fa44783c-755a-4b36-a4e1-618c7142ff0e" providerId="ADAL" clId="{4FEC78A3-A88E-5E49-AE32-6748DD93A56A}" dt="2020-07-08T13:47:03.331" v="72" actId="20577"/>
          <ac:spMkLst>
            <pc:docMk/>
            <pc:sldMk cId="1640975346" sldId="257"/>
            <ac:spMk id="2" creationId="{00000000-0000-0000-0000-000000000000}"/>
          </ac:spMkLst>
        </pc:spChg>
        <pc:spChg chg="mod">
          <ac:chgData name="Kanza S." userId="fa44783c-755a-4b36-a4e1-618c7142ff0e" providerId="ADAL" clId="{4FEC78A3-A88E-5E49-AE32-6748DD93A56A}" dt="2020-07-08T13:47:06.436" v="76" actId="20577"/>
          <ac:spMkLst>
            <pc:docMk/>
            <pc:sldMk cId="1640975346" sldId="257"/>
            <ac:spMk id="3" creationId="{00000000-0000-0000-0000-000000000000}"/>
          </ac:spMkLst>
        </pc:spChg>
        <pc:spChg chg="add mod">
          <ac:chgData name="Kanza S." userId="fa44783c-755a-4b36-a4e1-618c7142ff0e" providerId="ADAL" clId="{4FEC78A3-A88E-5E49-AE32-6748DD93A56A}" dt="2020-07-08T13:50:54.559" v="157" actId="14100"/>
          <ac:spMkLst>
            <pc:docMk/>
            <pc:sldMk cId="1640975346" sldId="257"/>
            <ac:spMk id="4" creationId="{BF55C24D-A84E-E44C-A10B-2D427D2C7621}"/>
          </ac:spMkLst>
        </pc:spChg>
        <pc:spChg chg="del mod topLvl">
          <ac:chgData name="Kanza S." userId="fa44783c-755a-4b36-a4e1-618c7142ff0e" providerId="ADAL" clId="{4FEC78A3-A88E-5E49-AE32-6748DD93A56A}" dt="2020-07-08T13:48:20.421" v="153" actId="21"/>
          <ac:spMkLst>
            <pc:docMk/>
            <pc:sldMk cId="1640975346" sldId="257"/>
            <ac:spMk id="24" creationId="{6919B76A-6772-614D-BBB2-B52519253539}"/>
          </ac:spMkLst>
        </pc:spChg>
        <pc:spChg chg="mod topLvl">
          <ac:chgData name="Kanza S." userId="fa44783c-755a-4b36-a4e1-618c7142ff0e" providerId="ADAL" clId="{4FEC78A3-A88E-5E49-AE32-6748DD93A56A}" dt="2020-07-08T13:47:51.154" v="135" actId="122"/>
          <ac:spMkLst>
            <pc:docMk/>
            <pc:sldMk cId="1640975346" sldId="257"/>
            <ac:spMk id="25" creationId="{A05A9032-8DD8-9B4D-A2D3-315261D5AF56}"/>
          </ac:spMkLst>
        </pc:spChg>
        <pc:grpChg chg="add del mod">
          <ac:chgData name="Kanza S." userId="fa44783c-755a-4b36-a4e1-618c7142ff0e" providerId="ADAL" clId="{4FEC78A3-A88E-5E49-AE32-6748DD93A56A}" dt="2020-07-08T13:47:41.708" v="132" actId="165"/>
          <ac:grpSpMkLst>
            <pc:docMk/>
            <pc:sldMk cId="1640975346" sldId="257"/>
            <ac:grpSpMk id="23" creationId="{387C6EDA-8674-B84B-B62F-D59919E16420}"/>
          </ac:grpSpMkLst>
        </pc:grpChg>
      </pc:sldChg>
      <pc:sldChg chg="del">
        <pc:chgData name="Kanza S." userId="fa44783c-755a-4b36-a4e1-618c7142ff0e" providerId="ADAL" clId="{4FEC78A3-A88E-5E49-AE32-6748DD93A56A}" dt="2020-07-08T13:47:55.485" v="137" actId="2696"/>
        <pc:sldMkLst>
          <pc:docMk/>
          <pc:sldMk cId="2441055874" sldId="258"/>
        </pc:sldMkLst>
      </pc:sldChg>
      <pc:sldChg chg="del">
        <pc:chgData name="Kanza S." userId="fa44783c-755a-4b36-a4e1-618c7142ff0e" providerId="ADAL" clId="{4FEC78A3-A88E-5E49-AE32-6748DD93A56A}" dt="2020-07-08T13:47:57.137" v="142" actId="2696"/>
        <pc:sldMkLst>
          <pc:docMk/>
          <pc:sldMk cId="2647530474" sldId="260"/>
        </pc:sldMkLst>
      </pc:sldChg>
      <pc:sldChg chg="del">
        <pc:chgData name="Kanza S." userId="fa44783c-755a-4b36-a4e1-618c7142ff0e" providerId="ADAL" clId="{4FEC78A3-A88E-5E49-AE32-6748DD93A56A}" dt="2020-07-08T13:47:56.766" v="141" actId="2696"/>
        <pc:sldMkLst>
          <pc:docMk/>
          <pc:sldMk cId="3972318032" sldId="261"/>
        </pc:sldMkLst>
      </pc:sldChg>
      <pc:sldChg chg="addSp modSp del">
        <pc:chgData name="Kanza S." userId="fa44783c-755a-4b36-a4e1-618c7142ff0e" providerId="ADAL" clId="{4FEC78A3-A88E-5E49-AE32-6748DD93A56A}" dt="2020-07-08T14:01:45.248" v="353" actId="2696"/>
        <pc:sldMkLst>
          <pc:docMk/>
          <pc:sldMk cId="4255816938" sldId="265"/>
        </pc:sldMkLst>
        <pc:spChg chg="add mod">
          <ac:chgData name="Kanza S." userId="fa44783c-755a-4b36-a4e1-618c7142ff0e" providerId="ADAL" clId="{4FEC78A3-A88E-5E49-AE32-6748DD93A56A}" dt="2020-07-08T13:50:04.602" v="154"/>
          <ac:spMkLst>
            <pc:docMk/>
            <pc:sldMk cId="4255816938" sldId="265"/>
            <ac:spMk id="3" creationId="{014F22A0-2153-FB4E-B4BD-399273784C73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12" creationId="{034C040F-A971-C145-9C88-F070FB5CCECC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6" creationId="{BA0BE29E-3054-554E-AE9C-1F1B11CF0086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7" creationId="{36BAB68F-402F-5744-942C-6D7EED538CD9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8" creationId="{C3F69B42-1B7D-524D-9606-8E7F6EBF249E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9" creationId="{D5E3FA7F-DDCD-C944-98E6-CCA945A57DAE}"/>
          </ac:spMkLst>
        </pc:spChg>
        <pc:grpChg chg="add mod">
          <ac:chgData name="Kanza S." userId="fa44783c-755a-4b36-a4e1-618c7142ff0e" providerId="ADAL" clId="{4FEC78A3-A88E-5E49-AE32-6748DD93A56A}" dt="2020-07-08T14:01:36.587" v="350" actId="164"/>
          <ac:grpSpMkLst>
            <pc:docMk/>
            <pc:sldMk cId="4255816938" sldId="265"/>
            <ac:grpSpMk id="4" creationId="{F69FD225-07F5-D24F-BBAA-568AF1FF671F}"/>
          </ac:grpSpMkLst>
        </pc:grp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1" creationId="{072C8607-ED2E-3E41-8716-C287F4C0724B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2" creationId="{1619076E-DFAD-F44F-9E7B-2A94B2551E84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4" creationId="{45CC6EDE-C50C-0D46-B97D-A14202D7EF12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5" creationId="{DAC02868-C6A8-EA49-BA75-A35A2F10228C}"/>
          </ac:picMkLst>
        </pc:picChg>
      </pc:sldChg>
      <pc:sldChg chg="add del">
        <pc:chgData name="Kanza S." userId="fa44783c-755a-4b36-a4e1-618c7142ff0e" providerId="ADAL" clId="{4FEC78A3-A88E-5E49-AE32-6748DD93A56A}" dt="2020-07-08T14:04:33.268" v="409" actId="2696"/>
        <pc:sldMkLst>
          <pc:docMk/>
          <pc:sldMk cId="60322393" sldId="266"/>
        </pc:sldMkLst>
      </pc:sldChg>
      <pc:sldChg chg="add del">
        <pc:chgData name="Kanza S." userId="fa44783c-755a-4b36-a4e1-618c7142ff0e" providerId="ADAL" clId="{4FEC78A3-A88E-5E49-AE32-6748DD93A56A}" dt="2020-07-08T13:52:20.521" v="161" actId="2696"/>
        <pc:sldMkLst>
          <pc:docMk/>
          <pc:sldMk cId="1458812800" sldId="266"/>
        </pc:sldMkLst>
      </pc:sldChg>
      <pc:sldChg chg="addSp delSp modSp add del">
        <pc:chgData name="Kanza S." userId="fa44783c-755a-4b36-a4e1-618c7142ff0e" providerId="ADAL" clId="{4FEC78A3-A88E-5E49-AE32-6748DD93A56A}" dt="2020-07-08T14:04:59.696" v="416" actId="2696"/>
        <pc:sldMkLst>
          <pc:docMk/>
          <pc:sldMk cId="1391535649" sldId="267"/>
        </pc:sldMkLst>
        <pc:spChg chg="mod">
          <ac:chgData name="Kanza S." userId="fa44783c-755a-4b36-a4e1-618c7142ff0e" providerId="ADAL" clId="{4FEC78A3-A88E-5E49-AE32-6748DD93A56A}" dt="2020-07-08T14:01:21.108" v="349"/>
          <ac:spMkLst>
            <pc:docMk/>
            <pc:sldMk cId="1391535649" sldId="267"/>
            <ac:spMk id="2" creationId="{0E0E5BA9-A29D-8E4C-911B-2A962ED453AD}"/>
          </ac:spMkLst>
        </pc:spChg>
        <pc:spChg chg="del">
          <ac:chgData name="Kanza S." userId="fa44783c-755a-4b36-a4e1-618c7142ff0e" providerId="ADAL" clId="{4FEC78A3-A88E-5E49-AE32-6748DD93A56A}" dt="2020-07-08T14:01:40.644" v="351" actId="478"/>
          <ac:spMkLst>
            <pc:docMk/>
            <pc:sldMk cId="1391535649" sldId="267"/>
            <ac:spMk id="3" creationId="{551BD111-F493-3348-876F-1D5CB6BE61AB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1" creationId="{B8921D91-D0E0-ED47-9B3E-DA50F7566062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2" creationId="{58060D35-82E6-ED42-A099-DFB0F73DA271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3" creationId="{2FFC2BFA-8256-E846-883A-D1B1CC90081C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4" creationId="{966FF748-159A-A54B-A07F-A96DC36E93F8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5" creationId="{9DEC6421-9BB3-9842-A90F-207451385408}"/>
          </ac:spMkLst>
        </pc:spChg>
        <pc:grpChg chg="add mod">
          <ac:chgData name="Kanza S." userId="fa44783c-755a-4b36-a4e1-618c7142ff0e" providerId="ADAL" clId="{4FEC78A3-A88E-5E49-AE32-6748DD93A56A}" dt="2020-07-08T14:01:41.156" v="352"/>
          <ac:grpSpMkLst>
            <pc:docMk/>
            <pc:sldMk cId="1391535649" sldId="267"/>
            <ac:grpSpMk id="6" creationId="{CC2D11F1-3715-1C48-9276-F46F8B6A5CFD}"/>
          </ac:grpSpMkLst>
        </pc:grp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7" creationId="{8024ACFD-A69A-EC43-B5BC-43AC92D52D1E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8" creationId="{47A51634-E2BC-BE46-B36E-876F3C52F25B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9" creationId="{9DB68462-9CBD-0545-96A3-F54073DAD1EE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10" creationId="{28160F81-2A0D-9646-987B-340CB96C4A21}"/>
          </ac:picMkLst>
        </pc:picChg>
      </pc:sldChg>
      <pc:sldChg chg="add del">
        <pc:chgData name="Kanza S." userId="fa44783c-755a-4b36-a4e1-618c7142ff0e" providerId="ADAL" clId="{4FEC78A3-A88E-5E49-AE32-6748DD93A56A}" dt="2020-07-08T13:51:49.354" v="160" actId="2696"/>
        <pc:sldMkLst>
          <pc:docMk/>
          <pc:sldMk cId="2668579215" sldId="267"/>
        </pc:sldMkLst>
      </pc:sldChg>
      <pc:sldChg chg="del">
        <pc:chgData name="Kanza S." userId="fa44783c-755a-4b36-a4e1-618c7142ff0e" providerId="ADAL" clId="{4FEC78A3-A88E-5E49-AE32-6748DD93A56A}" dt="2020-07-08T13:47:58.514" v="145" actId="2696"/>
        <pc:sldMkLst>
          <pc:docMk/>
          <pc:sldMk cId="3122401419" sldId="267"/>
        </pc:sldMkLst>
      </pc:sldChg>
      <pc:sldChg chg="add del">
        <pc:chgData name="Kanza S." userId="fa44783c-755a-4b36-a4e1-618c7142ff0e" providerId="ADAL" clId="{4FEC78A3-A88E-5E49-AE32-6748DD93A56A}" dt="2020-07-08T14:01:08.807" v="347" actId="2696"/>
        <pc:sldMkLst>
          <pc:docMk/>
          <pc:sldMk cId="3156586653" sldId="267"/>
        </pc:sldMkLst>
      </pc:sldChg>
      <pc:sldChg chg="addSp delSp modSp add">
        <pc:chgData name="Kanza S." userId="fa44783c-755a-4b36-a4e1-618c7142ff0e" providerId="ADAL" clId="{4FEC78A3-A88E-5E49-AE32-6748DD93A56A}" dt="2020-07-08T14:04:57.648" v="414"/>
        <pc:sldMkLst>
          <pc:docMk/>
          <pc:sldMk cId="1761912140" sldId="268"/>
        </pc:sldMkLst>
        <pc:spChg chg="mod">
          <ac:chgData name="Kanza S." userId="fa44783c-755a-4b36-a4e1-618c7142ff0e" providerId="ADAL" clId="{4FEC78A3-A88E-5E49-AE32-6748DD93A56A}" dt="2020-07-08T14:04:51.205" v="412"/>
          <ac:spMkLst>
            <pc:docMk/>
            <pc:sldMk cId="1761912140" sldId="268"/>
            <ac:spMk id="2" creationId="{657E1B0D-1A84-E94E-8B79-9246117AD557}"/>
          </ac:spMkLst>
        </pc:spChg>
        <pc:spChg chg="del">
          <ac:chgData name="Kanza S." userId="fa44783c-755a-4b36-a4e1-618c7142ff0e" providerId="ADAL" clId="{4FEC78A3-A88E-5E49-AE32-6748DD93A56A}" dt="2020-07-08T14:04:52.921" v="413" actId="478"/>
          <ac:spMkLst>
            <pc:docMk/>
            <pc:sldMk cId="1761912140" sldId="268"/>
            <ac:spMk id="3" creationId="{F391E092-7A0B-174B-9191-5EF8B45FE713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2" creationId="{2B9330BB-D7CC-844C-AFD0-8DF681B2679B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3" creationId="{57AC8B35-63D5-4E4A-A449-37C0066C6FD1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4" creationId="{EB1580D4-D0E3-6647-BFF4-9DC1FDABAEAF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5" creationId="{EF7A625A-C5A6-CF46-A522-64AF95102ACC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6" creationId="{3A9A00D7-3247-FC44-B4F5-007062CA998C}"/>
          </ac:spMkLst>
        </pc:spChg>
        <pc:grpChg chg="add mod">
          <ac:chgData name="Kanza S." userId="fa44783c-755a-4b36-a4e1-618c7142ff0e" providerId="ADAL" clId="{4FEC78A3-A88E-5E49-AE32-6748DD93A56A}" dt="2020-07-08T14:04:57.648" v="414"/>
          <ac:grpSpMkLst>
            <pc:docMk/>
            <pc:sldMk cId="1761912140" sldId="268"/>
            <ac:grpSpMk id="7" creationId="{09A24191-0DF2-1546-AE47-C97B80C2AE62}"/>
          </ac:grpSpMkLst>
        </pc:grp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8" creationId="{01B79F3F-C4E7-1048-8915-2FC25AA0CCB2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9" creationId="{56BE0C9C-16FA-8545-B17B-AD90BD2F3F9B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10" creationId="{45308C11-E506-5245-82C6-3C191F4F45BF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11" creationId="{7FC2BFA7-2CDF-224C-A0E2-3C4266B88727}"/>
          </ac:picMkLst>
        </pc:picChg>
      </pc:sldChg>
      <pc:sldChg chg="add del">
        <pc:chgData name="Kanza S." userId="fa44783c-755a-4b36-a4e1-618c7142ff0e" providerId="ADAL" clId="{4FEC78A3-A88E-5E49-AE32-6748DD93A56A}" dt="2020-07-08T14:04:59.088" v="415" actId="2696"/>
        <pc:sldMkLst>
          <pc:docMk/>
          <pc:sldMk cId="1405815994" sldId="269"/>
        </pc:sldMkLst>
      </pc:sldChg>
      <pc:sldChg chg="del">
        <pc:chgData name="Kanza S." userId="fa44783c-755a-4b36-a4e1-618c7142ff0e" providerId="ADAL" clId="{4FEC78A3-A88E-5E49-AE32-6748DD93A56A}" dt="2020-07-08T13:47:57.559" v="143" actId="2696"/>
        <pc:sldMkLst>
          <pc:docMk/>
          <pc:sldMk cId="2856901996" sldId="269"/>
        </pc:sldMkLst>
      </pc:sldChg>
      <pc:sldChg chg="add">
        <pc:chgData name="Kanza S." userId="fa44783c-755a-4b36-a4e1-618c7142ff0e" providerId="ADAL" clId="{4FEC78A3-A88E-5E49-AE32-6748DD93A56A}" dt="2020-07-08T14:04:46.412" v="411"/>
        <pc:sldMkLst>
          <pc:docMk/>
          <pc:sldMk cId="1481126111" sldId="270"/>
        </pc:sldMkLst>
      </pc:sldChg>
      <pc:sldChg chg="del">
        <pc:chgData name="Kanza S." userId="fa44783c-755a-4b36-a4e1-618c7142ff0e" providerId="ADAL" clId="{4FEC78A3-A88E-5E49-AE32-6748DD93A56A}" dt="2020-07-08T13:47:58.934" v="147" actId="2696"/>
        <pc:sldMkLst>
          <pc:docMk/>
          <pc:sldMk cId="683406576" sldId="272"/>
        </pc:sldMkLst>
      </pc:sldChg>
      <pc:sldChg chg="del">
        <pc:chgData name="Kanza S." userId="fa44783c-755a-4b36-a4e1-618c7142ff0e" providerId="ADAL" clId="{4FEC78A3-A88E-5E49-AE32-6748DD93A56A}" dt="2020-07-08T13:47:59.328" v="148" actId="2696"/>
        <pc:sldMkLst>
          <pc:docMk/>
          <pc:sldMk cId="1162164657" sldId="274"/>
        </pc:sldMkLst>
      </pc:sldChg>
      <pc:sldChg chg="del">
        <pc:chgData name="Kanza S." userId="fa44783c-755a-4b36-a4e1-618c7142ff0e" providerId="ADAL" clId="{4FEC78A3-A88E-5E49-AE32-6748DD93A56A}" dt="2020-07-08T13:47:58.728" v="146" actId="2696"/>
        <pc:sldMkLst>
          <pc:docMk/>
          <pc:sldMk cId="4181222315" sldId="278"/>
        </pc:sldMkLst>
      </pc:sldChg>
      <pc:sldChg chg="del">
        <pc:chgData name="Kanza S." userId="fa44783c-755a-4b36-a4e1-618c7142ff0e" providerId="ADAL" clId="{4FEC78A3-A88E-5E49-AE32-6748DD93A56A}" dt="2020-07-08T13:48:01.402" v="152" actId="2696"/>
        <pc:sldMkLst>
          <pc:docMk/>
          <pc:sldMk cId="2423788203" sldId="279"/>
        </pc:sldMkLst>
      </pc:sldChg>
      <pc:sldChg chg="del">
        <pc:chgData name="Kanza S." userId="fa44783c-755a-4b36-a4e1-618c7142ff0e" providerId="ADAL" clId="{4FEC78A3-A88E-5E49-AE32-6748DD93A56A}" dt="2020-07-08T13:47:55.062" v="136" actId="2696"/>
        <pc:sldMkLst>
          <pc:docMk/>
          <pc:sldMk cId="3807469641" sldId="280"/>
        </pc:sldMkLst>
      </pc:sldChg>
      <pc:sldChg chg="del">
        <pc:chgData name="Kanza S." userId="fa44783c-755a-4b36-a4e1-618c7142ff0e" providerId="ADAL" clId="{4FEC78A3-A88E-5E49-AE32-6748DD93A56A}" dt="2020-07-08T13:47:55.776" v="138" actId="2696"/>
        <pc:sldMkLst>
          <pc:docMk/>
          <pc:sldMk cId="1137871430" sldId="281"/>
        </pc:sldMkLst>
      </pc:sldChg>
      <pc:sldChg chg="del">
        <pc:chgData name="Kanza S." userId="fa44783c-755a-4b36-a4e1-618c7142ff0e" providerId="ADAL" clId="{4FEC78A3-A88E-5E49-AE32-6748DD93A56A}" dt="2020-07-08T13:47:56.099" v="139" actId="2696"/>
        <pc:sldMkLst>
          <pc:docMk/>
          <pc:sldMk cId="2949813163" sldId="282"/>
        </pc:sldMkLst>
      </pc:sldChg>
      <pc:sldChg chg="del">
        <pc:chgData name="Kanza S." userId="fa44783c-755a-4b36-a4e1-618c7142ff0e" providerId="ADAL" clId="{4FEC78A3-A88E-5E49-AE32-6748DD93A56A}" dt="2020-07-08T13:47:57.936" v="144" actId="2696"/>
        <pc:sldMkLst>
          <pc:docMk/>
          <pc:sldMk cId="3795532324" sldId="283"/>
        </pc:sldMkLst>
      </pc:sldChg>
      <pc:sldChg chg="del">
        <pc:chgData name="Kanza S." userId="fa44783c-755a-4b36-a4e1-618c7142ff0e" providerId="ADAL" clId="{4FEC78A3-A88E-5E49-AE32-6748DD93A56A}" dt="2020-07-08T13:47:59.653" v="149" actId="2696"/>
        <pc:sldMkLst>
          <pc:docMk/>
          <pc:sldMk cId="1777795033" sldId="284"/>
        </pc:sldMkLst>
      </pc:sldChg>
      <pc:sldChg chg="del">
        <pc:chgData name="Kanza S." userId="fa44783c-755a-4b36-a4e1-618c7142ff0e" providerId="ADAL" clId="{4FEC78A3-A88E-5E49-AE32-6748DD93A56A}" dt="2020-07-08T13:48:00.308" v="151" actId="2696"/>
        <pc:sldMkLst>
          <pc:docMk/>
          <pc:sldMk cId="3977893224" sldId="285"/>
        </pc:sldMkLst>
      </pc:sldChg>
      <pc:sldChg chg="del">
        <pc:chgData name="Kanza S." userId="fa44783c-755a-4b36-a4e1-618c7142ff0e" providerId="ADAL" clId="{4FEC78A3-A88E-5E49-AE32-6748DD93A56A}" dt="2020-07-08T13:47:59.932" v="150" actId="2696"/>
        <pc:sldMkLst>
          <pc:docMk/>
          <pc:sldMk cId="1548647934" sldId="289"/>
        </pc:sldMkLst>
      </pc:sldChg>
      <pc:sldChg chg="del">
        <pc:chgData name="Kanza S." userId="fa44783c-755a-4b36-a4e1-618c7142ff0e" providerId="ADAL" clId="{4FEC78A3-A88E-5E49-AE32-6748DD93A56A}" dt="2020-07-08T13:47:56.415" v="140" actId="2696"/>
        <pc:sldMkLst>
          <pc:docMk/>
          <pc:sldMk cId="930701536" sldId="291"/>
        </pc:sldMkLst>
      </pc:sldChg>
      <pc:sldMasterChg chg="addSp delSp modSp delSldLayout modSldLayout">
        <pc:chgData name="Kanza S." userId="fa44783c-755a-4b36-a4e1-618c7142ff0e" providerId="ADAL" clId="{4FEC78A3-A88E-5E49-AE32-6748DD93A56A}" dt="2020-07-08T14:04:19.057" v="407"/>
        <pc:sldMasterMkLst>
          <pc:docMk/>
          <pc:sldMasterMk cId="3192240258" sldId="2147483648"/>
        </pc:sldMasterMkLst>
        <pc:spChg chg="add del">
          <ac:chgData name="Kanza S." userId="fa44783c-755a-4b36-a4e1-618c7142ff0e" providerId="ADAL" clId="{4FEC78A3-A88E-5E49-AE32-6748DD93A56A}" dt="2020-07-08T14:00:22.449" v="342" actId="478"/>
          <ac:spMkLst>
            <pc:docMk/>
            <pc:sldMasterMk cId="3192240258" sldId="2147483648"/>
            <ac:spMk id="4" creationId="{00000000-0000-0000-0000-000000000000}"/>
          </ac:spMkLst>
        </pc:spChg>
        <pc:spChg chg="add del">
          <ac:chgData name="Kanza S." userId="fa44783c-755a-4b36-a4e1-618c7142ff0e" providerId="ADAL" clId="{4FEC78A3-A88E-5E49-AE32-6748DD93A56A}" dt="2020-07-08T13:58:39.236" v="229" actId="478"/>
          <ac:spMkLst>
            <pc:docMk/>
            <pc:sldMasterMk cId="3192240258" sldId="2147483648"/>
            <ac:spMk id="5" creationId="{00000000-0000-0000-0000-000000000000}"/>
          </ac:spMkLst>
        </pc:spChg>
        <pc:spChg chg="add del">
          <ac:chgData name="Kanza S." userId="fa44783c-755a-4b36-a4e1-618c7142ff0e" providerId="ADAL" clId="{4FEC78A3-A88E-5E49-AE32-6748DD93A56A}" dt="2020-07-08T13:58:38.314" v="228" actId="478"/>
          <ac:spMkLst>
            <pc:docMk/>
            <pc:sldMasterMk cId="3192240258" sldId="2147483648"/>
            <ac:spMk id="6" creationId="{00000000-0000-0000-0000-000000000000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17" creationId="{5EB0F34D-D1B8-024D-B0D3-E4A5C8C98653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19" creationId="{7C5492BD-8B4B-B94F-968A-AB4AA2231311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1" creationId="{79664534-8B0C-8941-A2A4-2EB27CA47FC1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3" creationId="{07594201-7ED1-CB4A-A944-7A4E3E87091B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5" creationId="{9E830AD7-9E46-A949-BF2A-103A395ADBF8}"/>
          </ac:spMkLst>
        </pc:spChg>
        <pc:grpChg chg="add del mod">
          <ac:chgData name="Kanza S." userId="fa44783c-755a-4b36-a4e1-618c7142ff0e" providerId="ADAL" clId="{4FEC78A3-A88E-5E49-AE32-6748DD93A56A}" dt="2020-07-08T13:58:40.079" v="231"/>
          <ac:grpSpMkLst>
            <pc:docMk/>
            <pc:sldMasterMk cId="3192240258" sldId="2147483648"/>
            <ac:grpSpMk id="7" creationId="{75C2C10E-C83F-7540-93F4-56CBC62AB65C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9" creationId="{6B9D4346-763A-CA4B-9EB1-7B27FA8091D5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1" creationId="{880A5FA1-94A3-9D4E-9E3F-3E9C37170D8C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2" creationId="{763562C4-AE2F-5E45-A8BD-C639D05CD017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3" creationId="{18FDD36B-677D-3A42-9476-F38B8C15B6E7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4" creationId="{6E694B95-5B14-1C44-BBA8-8D8FC27E397B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5" creationId="{7E78729A-DD1C-F04D-BD31-503797C542D6}"/>
          </ac:grpSpMkLst>
        </pc:grp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16" creationId="{30F3920D-E17A-8B44-830E-080CFF4672FC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18" creationId="{DE9A2570-DF0A-EE4B-A378-8335F3D8D281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0" creationId="{0662CD93-7D2A-BA49-8EF1-E4378F5F567B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2" creationId="{7D2E4236-39A0-4344-85BD-2AB459B5ADD4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4" creationId="{75FC367A-4969-8F4F-B317-DF760CD39C78}"/>
          </ac:picMkLst>
        </pc:picChg>
        <pc:cxnChg chg="mod">
          <ac:chgData name="Kanza S." userId="fa44783c-755a-4b36-a4e1-618c7142ff0e" providerId="ADAL" clId="{4FEC78A3-A88E-5E49-AE32-6748DD93A56A}" dt="2020-07-08T13:58:18.244" v="224"/>
          <ac:cxnSpMkLst>
            <pc:docMk/>
            <pc:sldMasterMk cId="3192240258" sldId="2147483648"/>
            <ac:cxnSpMk id="8" creationId="{50FF9C61-7E61-D44C-A38A-C4770446AE6A}"/>
          </ac:cxnSpMkLst>
        </pc:cxnChg>
        <pc:cxnChg chg="mod">
          <ac:chgData name="Kanza S." userId="fa44783c-755a-4b36-a4e1-618c7142ff0e" providerId="ADAL" clId="{4FEC78A3-A88E-5E49-AE32-6748DD93A56A}" dt="2020-07-08T13:58:18.244" v="224"/>
          <ac:cxnSpMkLst>
            <pc:docMk/>
            <pc:sldMasterMk cId="3192240258" sldId="2147483648"/>
            <ac:cxnSpMk id="10" creationId="{443FBB05-64D6-7244-9E45-0521AF6A73FC}"/>
          </ac:cxnSpMkLst>
        </pc:cxnChg>
        <pc:sldLayoutChg chg="addSp delSp modSp">
          <pc:chgData name="Kanza S." userId="fa44783c-755a-4b36-a4e1-618c7142ff0e" providerId="ADAL" clId="{4FEC78A3-A88E-5E49-AE32-6748DD93A56A}" dt="2020-07-08T14:00:04.089" v="340"/>
          <pc:sldLayoutMkLst>
            <pc:docMk/>
            <pc:sldMasterMk cId="3192240258" sldId="2147483648"/>
            <pc:sldLayoutMk cId="1636732086" sldId="2147483649"/>
          </pc:sldLayoutMkLst>
          <pc:spChg chg="del">
            <ac:chgData name="Kanza S." userId="fa44783c-755a-4b36-a4e1-618c7142ff0e" providerId="ADAL" clId="{4FEC78A3-A88E-5E49-AE32-6748DD93A56A}" dt="2020-07-08T13:59:18.148" v="234" actId="478"/>
            <ac:spMkLst>
              <pc:docMk/>
              <pc:sldMasterMk cId="3192240258" sldId="2147483648"/>
              <pc:sldLayoutMk cId="1636732086" sldId="2147483649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18.918" v="235" actId="478"/>
            <ac:spMkLst>
              <pc:docMk/>
              <pc:sldMasterMk cId="3192240258" sldId="2147483648"/>
              <pc:sldLayoutMk cId="1636732086" sldId="2147483649"/>
              <ac:spMk id="3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19.995" v="236" actId="478"/>
            <ac:spMkLst>
              <pc:docMk/>
              <pc:sldMasterMk cId="3192240258" sldId="2147483648"/>
              <pc:sldLayoutMk cId="1636732086" sldId="2147483649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20.913" v="237" actId="478"/>
            <ac:spMkLst>
              <pc:docMk/>
              <pc:sldMasterMk cId="3192240258" sldId="2147483648"/>
              <pc:sldLayoutMk cId="1636732086" sldId="2147483649"/>
              <ac:spMk id="5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21.807" v="238" actId="478"/>
            <ac:spMkLst>
              <pc:docMk/>
              <pc:sldMasterMk cId="3192240258" sldId="2147483648"/>
              <pc:sldLayoutMk cId="1636732086" sldId="2147483649"/>
              <ac:spMk id="6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9:26.987" v="240"/>
            <ac:spMkLst>
              <pc:docMk/>
              <pc:sldMasterMk cId="3192240258" sldId="2147483648"/>
              <pc:sldLayoutMk cId="1636732086" sldId="2147483649"/>
              <ac:spMk id="8" creationId="{5600BE3E-CC13-9F4E-A2F9-97D938EA0E34}"/>
            </ac:spMkLst>
          </pc:spChg>
          <pc:spChg chg="add mod">
            <ac:chgData name="Kanza S." userId="fa44783c-755a-4b36-a4e1-618c7142ff0e" providerId="ADAL" clId="{4FEC78A3-A88E-5E49-AE32-6748DD93A56A}" dt="2020-07-08T13:59:59.738" v="339" actId="20577"/>
            <ac:spMkLst>
              <pc:docMk/>
              <pc:sldMasterMk cId="3192240258" sldId="2147483648"/>
              <pc:sldLayoutMk cId="1636732086" sldId="2147483649"/>
              <ac:spMk id="9" creationId="{FB2627CB-CEAD-A44D-9BC7-852541B990DD}"/>
            </ac:spMkLst>
          </pc:spChg>
          <pc:spChg chg="mod">
            <ac:chgData name="Kanza S." userId="fa44783c-755a-4b36-a4e1-618c7142ff0e" providerId="ADAL" clId="{4FEC78A3-A88E-5E49-AE32-6748DD93A56A}" dt="2020-07-08T14:00:04.089" v="340"/>
            <ac:spMkLst>
              <pc:docMk/>
              <pc:sldMasterMk cId="3192240258" sldId="2147483648"/>
              <pc:sldLayoutMk cId="1636732086" sldId="2147483649"/>
              <ac:spMk id="11" creationId="{C461939D-F4A7-D446-8612-51FAD949A8A7}"/>
            </ac:spMkLst>
          </pc:spChg>
          <pc:grpChg chg="add mod">
            <ac:chgData name="Kanza S." userId="fa44783c-755a-4b36-a4e1-618c7142ff0e" providerId="ADAL" clId="{4FEC78A3-A88E-5E49-AE32-6748DD93A56A}" dt="2020-07-08T14:00:04.089" v="340"/>
            <ac:grpSpMkLst>
              <pc:docMk/>
              <pc:sldMasterMk cId="3192240258" sldId="2147483648"/>
              <pc:sldLayoutMk cId="1636732086" sldId="2147483649"/>
              <ac:grpSpMk id="10" creationId="{362C3968-AE00-394B-B2BA-3140637AE7B3}"/>
            </ac:grpSpMkLst>
          </pc:grpChg>
          <pc:picChg chg="add mod">
            <ac:chgData name="Kanza S." userId="fa44783c-755a-4b36-a4e1-618c7142ff0e" providerId="ADAL" clId="{4FEC78A3-A88E-5E49-AE32-6748DD93A56A}" dt="2020-07-08T13:59:22.604" v="239"/>
            <ac:picMkLst>
              <pc:docMk/>
              <pc:sldMasterMk cId="3192240258" sldId="2147483648"/>
              <pc:sldLayoutMk cId="1636732086" sldId="2147483649"/>
              <ac:picMk id="7" creationId="{325F1A4D-D5DF-D249-A673-11F6A68887F6}"/>
            </ac:picMkLst>
          </pc:picChg>
          <pc:picChg chg="mod">
            <ac:chgData name="Kanza S." userId="fa44783c-755a-4b36-a4e1-618c7142ff0e" providerId="ADAL" clId="{4FEC78A3-A88E-5E49-AE32-6748DD93A56A}" dt="2020-07-08T14:00:04.089" v="340"/>
            <ac:picMkLst>
              <pc:docMk/>
              <pc:sldMasterMk cId="3192240258" sldId="2147483648"/>
              <pc:sldLayoutMk cId="1636732086" sldId="2147483649"/>
              <ac:picMk id="12" creationId="{D983A5B8-3297-E84B-805C-7CC253BD2F13}"/>
            </ac:picMkLst>
          </pc:picChg>
        </pc:sldLayoutChg>
        <pc:sldLayoutChg chg="addSp delSp modSp">
          <pc:chgData name="Kanza S." userId="fa44783c-755a-4b36-a4e1-618c7142ff0e" providerId="ADAL" clId="{4FEC78A3-A88E-5E49-AE32-6748DD93A56A}" dt="2020-07-08T14:04:13.054" v="403"/>
          <pc:sldLayoutMkLst>
            <pc:docMk/>
            <pc:sldMasterMk cId="3192240258" sldId="2147483648"/>
            <pc:sldLayoutMk cId="2206573967" sldId="2147483650"/>
          </pc:sldLayoutMkLst>
          <pc:spChg chg="mod">
            <ac:chgData name="Kanza S." userId="fa44783c-755a-4b36-a4e1-618c7142ff0e" providerId="ADAL" clId="{4FEC78A3-A88E-5E49-AE32-6748DD93A56A}" dt="2020-07-08T13:53:25.138" v="164" actId="207"/>
            <ac:spMkLst>
              <pc:docMk/>
              <pc:sldMasterMk cId="3192240258" sldId="2147483648"/>
              <pc:sldLayoutMk cId="2206573967" sldId="2147483650"/>
              <ac:spMk id="2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8:54.823" v="232" actId="2711"/>
            <ac:spMkLst>
              <pc:docMk/>
              <pc:sldMasterMk cId="3192240258" sldId="2147483648"/>
              <pc:sldLayoutMk cId="2206573967" sldId="2147483650"/>
              <ac:spMk id="3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5:16.022" v="189" actId="14100"/>
            <ac:spMkLst>
              <pc:docMk/>
              <pc:sldMasterMk cId="3192240258" sldId="2147483648"/>
              <pc:sldLayoutMk cId="2206573967" sldId="2147483650"/>
              <ac:spMk id="4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4:02:36.073" v="356" actId="478"/>
            <ac:spMkLst>
              <pc:docMk/>
              <pc:sldMasterMk cId="3192240258" sldId="2147483648"/>
              <pc:sldLayoutMk cId="2206573967" sldId="2147483650"/>
              <ac:spMk id="5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5:40.470" v="194" actId="207"/>
            <ac:spMkLst>
              <pc:docMk/>
              <pc:sldMasterMk cId="3192240258" sldId="2147483648"/>
              <pc:sldLayoutMk cId="2206573967" sldId="2147483650"/>
              <ac:spMk id="6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17" creationId="{C3A03043-155D-AB4B-874A-F44C020C96AC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19" creationId="{B6C35FF6-082F-2348-94AB-13CA5A82C6A7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1" creationId="{535D6173-4BC6-0C45-B4F4-4751951A64B6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3" creationId="{1669392F-9C58-A745-A609-8B4C30A72FD2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5" creationId="{E54BADED-BDC6-5E48-9B0D-C3CAEA15BDED}"/>
            </ac:spMkLst>
          </pc:spChg>
          <pc:spChg chg="add del">
            <ac:chgData name="Kanza S." userId="fa44783c-755a-4b36-a4e1-618c7142ff0e" providerId="ADAL" clId="{4FEC78A3-A88E-5E49-AE32-6748DD93A56A}" dt="2020-07-08T14:02:30.377" v="354" actId="11529"/>
            <ac:spMkLst>
              <pc:docMk/>
              <pc:sldMasterMk cId="3192240258" sldId="2147483648"/>
              <pc:sldLayoutMk cId="2206573967" sldId="2147483650"/>
              <ac:spMk id="26" creationId="{70323618-AAC9-2247-AAF8-4ED74AA3074D}"/>
            </ac:spMkLst>
          </pc:spChg>
          <pc:spChg chg="add del mod">
            <ac:chgData name="Kanza S." userId="fa44783c-755a-4b36-a4e1-618c7142ff0e" providerId="ADAL" clId="{4FEC78A3-A88E-5E49-AE32-6748DD93A56A}" dt="2020-07-08T14:02:33.047" v="355" actId="478"/>
            <ac:spMkLst>
              <pc:docMk/>
              <pc:sldMasterMk cId="3192240258" sldId="2147483648"/>
              <pc:sldLayoutMk cId="2206573967" sldId="2147483650"/>
              <ac:spMk id="27" creationId="{8345D144-1CCE-ED4F-828A-6C7F6779F79C}"/>
            </ac:spMkLst>
          </pc:spChg>
          <pc:spChg chg="add del">
            <ac:chgData name="Kanza S." userId="fa44783c-755a-4b36-a4e1-618c7142ff0e" providerId="ADAL" clId="{4FEC78A3-A88E-5E49-AE32-6748DD93A56A}" dt="2020-07-08T14:03:01.158" v="357" actId="11529"/>
            <ac:spMkLst>
              <pc:docMk/>
              <pc:sldMasterMk cId="3192240258" sldId="2147483648"/>
              <pc:sldLayoutMk cId="2206573967" sldId="2147483650"/>
              <ac:spMk id="28" creationId="{9717F93D-96D2-E748-BD51-6ADD71B90A3A}"/>
            </ac:spMkLst>
          </pc:spChg>
          <pc:spChg chg="add del mod">
            <ac:chgData name="Kanza S." userId="fa44783c-755a-4b36-a4e1-618c7142ff0e" providerId="ADAL" clId="{4FEC78A3-A88E-5E49-AE32-6748DD93A56A}" dt="2020-07-08T14:03:25.068" v="389" actId="21"/>
            <ac:spMkLst>
              <pc:docMk/>
              <pc:sldMasterMk cId="3192240258" sldId="2147483648"/>
              <pc:sldLayoutMk cId="2206573967" sldId="2147483650"/>
              <ac:spMk id="29" creationId="{A5DFD242-BF78-E147-8FB4-3AEEDCCF249F}"/>
            </ac:spMkLst>
          </pc:spChg>
          <pc:spChg chg="add del mod">
            <ac:chgData name="Kanza S." userId="fa44783c-755a-4b36-a4e1-618c7142ff0e" providerId="ADAL" clId="{4FEC78A3-A88E-5E49-AE32-6748DD93A56A}" dt="2020-07-08T14:04:12.544" v="402" actId="478"/>
            <ac:spMkLst>
              <pc:docMk/>
              <pc:sldMasterMk cId="3192240258" sldId="2147483648"/>
              <pc:sldLayoutMk cId="2206573967" sldId="2147483650"/>
              <ac:spMk id="30" creationId="{BD1F62C1-8BB9-2A47-90FE-58E2FF6C4A19}"/>
            </ac:spMkLst>
          </pc:spChg>
          <pc:spChg chg="add mod">
            <ac:chgData name="Kanza S." userId="fa44783c-755a-4b36-a4e1-618c7142ff0e" providerId="ADAL" clId="{4FEC78A3-A88E-5E49-AE32-6748DD93A56A}" dt="2020-07-08T14:04:13.054" v="403"/>
            <ac:spMkLst>
              <pc:docMk/>
              <pc:sldMasterMk cId="3192240258" sldId="2147483648"/>
              <pc:sldLayoutMk cId="2206573967" sldId="2147483650"/>
              <ac:spMk id="31" creationId="{1B66812E-4FF3-0643-AB4C-6E5AF1A4AED9}"/>
            </ac:spMkLst>
          </pc:spChg>
          <pc:grpChg chg="add 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7" creationId="{57F5AF24-886E-494A-8677-F4AA71C3FBAB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9" creationId="{C4390C4F-C1EC-8E4B-B351-0E73486DE805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1" creationId="{94DB2CED-5885-3145-B7E4-DF8C98B9DE87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2" creationId="{043ECD89-56A6-7748-8EA9-DABD68AF39B7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3" creationId="{8B88B7D8-295F-BE47-AA25-4CA80F547766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4" creationId="{B573D35A-7EBE-5D42-8DD5-5C3142B29318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5" creationId="{28F6ADE1-0F87-3A41-98D5-12F8FCD182DB}"/>
            </ac:grpSpMkLst>
          </pc:grp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16" creationId="{EC935030-42AF-284E-8938-2DE7C086E162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18" creationId="{9586662E-7E28-F747-B943-5B1517DAE6C4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0" creationId="{7512C6D9-A21A-4B46-B1A9-18AB268A0EF7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2" creationId="{E22368F9-2B07-B24C-84A5-B3E4F5F319BE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4" creationId="{152D1FB6-A680-014E-83ED-08B66EE7E2FE}"/>
            </ac:picMkLst>
          </pc:picChg>
          <pc:cxnChg chg="mod">
            <ac:chgData name="Kanza S." userId="fa44783c-755a-4b36-a4e1-618c7142ff0e" providerId="ADAL" clId="{4FEC78A3-A88E-5E49-AE32-6748DD93A56A}" dt="2020-07-08T13:53:46.565" v="165"/>
            <ac:cxnSpMkLst>
              <pc:docMk/>
              <pc:sldMasterMk cId="3192240258" sldId="2147483648"/>
              <pc:sldLayoutMk cId="2206573967" sldId="2147483650"/>
              <ac:cxnSpMk id="8" creationId="{21C34BB5-5888-E746-BC36-2EDA525C12DC}"/>
            </ac:cxnSpMkLst>
          </pc:cxnChg>
          <pc:cxnChg chg="mod">
            <ac:chgData name="Kanza S." userId="fa44783c-755a-4b36-a4e1-618c7142ff0e" providerId="ADAL" clId="{4FEC78A3-A88E-5E49-AE32-6748DD93A56A}" dt="2020-07-08T13:53:46.565" v="165"/>
            <ac:cxnSpMkLst>
              <pc:docMk/>
              <pc:sldMasterMk cId="3192240258" sldId="2147483648"/>
              <pc:sldLayoutMk cId="2206573967" sldId="2147483650"/>
              <ac:cxnSpMk id="10" creationId="{47E91F8A-A111-944F-B983-7DCCD3900038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6:37.039" v="196" actId="2696"/>
          <pc:sldLayoutMkLst>
            <pc:docMk/>
            <pc:sldMasterMk cId="3192240258" sldId="2147483648"/>
            <pc:sldLayoutMk cId="174477358" sldId="2147483651"/>
          </pc:sldLayoutMkLst>
        </pc:sldLayoutChg>
        <pc:sldLayoutChg chg="addSp delSp modSp">
          <pc:chgData name="Kanza S." userId="fa44783c-755a-4b36-a4e1-618c7142ff0e" providerId="ADAL" clId="{4FEC78A3-A88E-5E49-AE32-6748DD93A56A}" dt="2020-07-08T14:03:59.935" v="400" actId="242"/>
          <pc:sldLayoutMkLst>
            <pc:docMk/>
            <pc:sldMasterMk cId="3192240258" sldId="2147483648"/>
            <pc:sldLayoutMk cId="2457890692" sldId="2147483652"/>
          </pc:sldLayoutMkLst>
          <pc:spChg chg="del">
            <ac:chgData name="Kanza S." userId="fa44783c-755a-4b36-a4e1-618c7142ff0e" providerId="ADAL" clId="{4FEC78A3-A88E-5E49-AE32-6748DD93A56A}" dt="2020-07-08T13:56:46.285" v="197" actId="478"/>
            <ac:spMkLst>
              <pc:docMk/>
              <pc:sldMasterMk cId="3192240258" sldId="2147483648"/>
              <pc:sldLayoutMk cId="2457890692" sldId="2147483652"/>
              <ac:spMk id="2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9:01.142" v="233" actId="2711"/>
            <ac:spMkLst>
              <pc:docMk/>
              <pc:sldMasterMk cId="3192240258" sldId="2147483648"/>
              <pc:sldLayoutMk cId="2457890692" sldId="2147483652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6:48.982" v="199" actId="478"/>
            <ac:spMkLst>
              <pc:docMk/>
              <pc:sldMasterMk cId="3192240258" sldId="2147483648"/>
              <pc:sldLayoutMk cId="2457890692" sldId="2147483652"/>
              <ac:spMk id="5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3:56:50.916" v="201" actId="478"/>
            <ac:spMkLst>
              <pc:docMk/>
              <pc:sldMasterMk cId="3192240258" sldId="2147483648"/>
              <pc:sldLayoutMk cId="2457890692" sldId="2147483652"/>
              <ac:spMk id="6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6:51.782" v="202" actId="478"/>
            <ac:spMkLst>
              <pc:docMk/>
              <pc:sldMasterMk cId="3192240258" sldId="2147483648"/>
              <pc:sldLayoutMk cId="2457890692" sldId="2147483652"/>
              <ac:spMk id="7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6:46.778" v="198"/>
            <ac:spMkLst>
              <pc:docMk/>
              <pc:sldMasterMk cId="3192240258" sldId="2147483648"/>
              <pc:sldLayoutMk cId="2457890692" sldId="2147483652"/>
              <ac:spMk id="8" creationId="{268ECA41-BB9D-EF45-899D-B699A481ACEF}"/>
            </ac:spMkLst>
          </pc:spChg>
          <pc:spChg chg="add mod">
            <ac:chgData name="Kanza S." userId="fa44783c-755a-4b36-a4e1-618c7142ff0e" providerId="ADAL" clId="{4FEC78A3-A88E-5E49-AE32-6748DD93A56A}" dt="2020-07-08T13:57:15.966" v="203"/>
            <ac:spMkLst>
              <pc:docMk/>
              <pc:sldMasterMk cId="3192240258" sldId="2147483648"/>
              <pc:sldLayoutMk cId="2457890692" sldId="2147483652"/>
              <ac:spMk id="9" creationId="{CAC8EDE7-17D1-9743-9247-C112AB1AA0D9}"/>
            </ac:spMkLst>
          </pc:spChg>
          <pc:spChg chg="add del mod">
            <ac:chgData name="Kanza S." userId="fa44783c-755a-4b36-a4e1-618c7142ff0e" providerId="ADAL" clId="{4FEC78A3-A88E-5E49-AE32-6748DD93A56A}" dt="2020-07-08T14:03:51.618" v="398" actId="478"/>
            <ac:spMkLst>
              <pc:docMk/>
              <pc:sldMasterMk cId="3192240258" sldId="2147483648"/>
              <pc:sldLayoutMk cId="2457890692" sldId="2147483652"/>
              <ac:spMk id="10" creationId="{0F333A6E-3458-BA49-A982-1A9B8B85E1F8}"/>
            </ac:spMkLst>
          </pc:spChg>
          <pc:spChg chg="add mod">
            <ac:chgData name="Kanza S." userId="fa44783c-755a-4b36-a4e1-618c7142ff0e" providerId="ADAL" clId="{4FEC78A3-A88E-5E49-AE32-6748DD93A56A}" dt="2020-07-08T13:57:15.966" v="203"/>
            <ac:spMkLst>
              <pc:docMk/>
              <pc:sldMasterMk cId="3192240258" sldId="2147483648"/>
              <pc:sldLayoutMk cId="2457890692" sldId="2147483652"/>
              <ac:spMk id="11" creationId="{A9C4238F-5D87-604B-8F08-7775BF5E0A24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2" creationId="{A99DC679-6F19-0E40-89E9-210666C0F036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4" creationId="{B40937AA-A9B4-FB4B-81E4-64744D4B4737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6" creationId="{3053DE25-1D2D-3D42-8208-8DDFBBB12B4E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8" creationId="{D3B325B8-97B3-974E-8540-5A2013613B9A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30" creationId="{C9E21AAE-09AD-8F4B-AC18-0623BEE6FE84}"/>
            </ac:spMkLst>
          </pc:spChg>
          <pc:spChg chg="add del mod">
            <ac:chgData name="Kanza S." userId="fa44783c-755a-4b36-a4e1-618c7142ff0e" providerId="ADAL" clId="{4FEC78A3-A88E-5E49-AE32-6748DD93A56A}" dt="2020-07-08T14:03:38.805" v="396" actId="21"/>
            <ac:spMkLst>
              <pc:docMk/>
              <pc:sldMasterMk cId="3192240258" sldId="2147483648"/>
              <pc:sldLayoutMk cId="2457890692" sldId="2147483652"/>
              <ac:spMk id="31" creationId="{981B93D5-A4FC-A741-BCEB-9138A183C3E9}"/>
            </ac:spMkLst>
          </pc:spChg>
          <pc:spChg chg="add mod">
            <ac:chgData name="Kanza S." userId="fa44783c-755a-4b36-a4e1-618c7142ff0e" providerId="ADAL" clId="{4FEC78A3-A88E-5E49-AE32-6748DD93A56A}" dt="2020-07-08T14:03:59.935" v="400" actId="242"/>
            <ac:spMkLst>
              <pc:docMk/>
              <pc:sldMasterMk cId="3192240258" sldId="2147483648"/>
              <pc:sldLayoutMk cId="2457890692" sldId="2147483652"/>
              <ac:spMk id="32" creationId="{9A35989C-B218-F34F-B820-D7FBCC8E7A67}"/>
            </ac:spMkLst>
          </pc:spChg>
          <pc:grpChg chg="add 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2" creationId="{CA516882-464C-4E4A-9C9F-8C6984CCDDF4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4" creationId="{DFAC0076-A87C-6B47-8A0B-63225F14B99E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6" creationId="{BEBA3E53-4237-6A4A-ABE4-75DE2F70C9B6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7" creationId="{7844DD7B-FF4C-D648-BA83-077F950835F7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8" creationId="{53305C2D-01E8-5A40-905D-380041CB8288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9" creationId="{B34EFBC5-CB05-B24A-B96D-ECF79B5F0CD7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20" creationId="{E76F14A6-8912-F54D-89A5-ABF7B91B8D58}"/>
            </ac:grpSpMkLst>
          </pc:grp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1" creationId="{35B8C49E-5E28-0143-A077-E47F1302C3EB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3" creationId="{D79D7B8C-FD8E-6641-A509-EFA4B9B3214D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5" creationId="{B05FCF4A-7254-2742-B720-3D5D2F720AD0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7" creationId="{1441B52C-AE46-964E-9873-CF5D81CD3DF4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9" creationId="{246BF6CD-A6ED-B04D-A320-9BA624F77FFA}"/>
            </ac:picMkLst>
          </pc:picChg>
          <pc:cxnChg chg="mod">
            <ac:chgData name="Kanza S." userId="fa44783c-755a-4b36-a4e1-618c7142ff0e" providerId="ADAL" clId="{4FEC78A3-A88E-5E49-AE32-6748DD93A56A}" dt="2020-07-08T13:58:07.271" v="221"/>
            <ac:cxnSpMkLst>
              <pc:docMk/>
              <pc:sldMasterMk cId="3192240258" sldId="2147483648"/>
              <pc:sldLayoutMk cId="2457890692" sldId="2147483652"/>
              <ac:cxnSpMk id="13" creationId="{A8625424-130F-E24B-95BD-9055B4E3F507}"/>
            </ac:cxnSpMkLst>
          </pc:cxnChg>
          <pc:cxnChg chg="mod">
            <ac:chgData name="Kanza S." userId="fa44783c-755a-4b36-a4e1-618c7142ff0e" providerId="ADAL" clId="{4FEC78A3-A88E-5E49-AE32-6748DD93A56A}" dt="2020-07-08T13:58:07.271" v="221"/>
            <ac:cxnSpMkLst>
              <pc:docMk/>
              <pc:sldMasterMk cId="3192240258" sldId="2147483648"/>
              <pc:sldLayoutMk cId="2457890692" sldId="2147483652"/>
              <ac:cxnSpMk id="15" creationId="{6F88D1EA-20A4-7F43-8FFD-FD8B1414F03D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7:23.003" v="204" actId="2696"/>
          <pc:sldLayoutMkLst>
            <pc:docMk/>
            <pc:sldMasterMk cId="3192240258" sldId="2147483648"/>
            <pc:sldLayoutMk cId="640202269" sldId="2147483653"/>
          </pc:sldLayoutMkLst>
        </pc:sldLayoutChg>
        <pc:sldLayoutChg chg="addSp delSp modSp">
          <pc:chgData name="Kanza S." userId="fa44783c-755a-4b36-a4e1-618c7142ff0e" providerId="ADAL" clId="{4FEC78A3-A88E-5E49-AE32-6748DD93A56A}" dt="2020-07-08T14:04:16.445" v="405"/>
          <pc:sldLayoutMkLst>
            <pc:docMk/>
            <pc:sldMasterMk cId="3192240258" sldId="2147483648"/>
            <pc:sldLayoutMk cId="3072578843" sldId="2147483654"/>
          </pc:sldLayoutMkLst>
          <pc:spChg chg="del">
            <ac:chgData name="Kanza S." userId="fa44783c-755a-4b36-a4e1-618c7142ff0e" providerId="ADAL" clId="{4FEC78A3-A88E-5E49-AE32-6748DD93A56A}" dt="2020-07-08T13:57:49.530" v="215" actId="478"/>
            <ac:spMkLst>
              <pc:docMk/>
              <pc:sldMasterMk cId="3192240258" sldId="2147483648"/>
              <pc:sldLayoutMk cId="3072578843" sldId="2147483654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7:28.042" v="205" actId="478"/>
            <ac:spMkLst>
              <pc:docMk/>
              <pc:sldMasterMk cId="3192240258" sldId="2147483648"/>
              <pc:sldLayoutMk cId="3072578843" sldId="2147483654"/>
              <ac:spMk id="3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3:57:33.105" v="209" actId="478"/>
            <ac:spMkLst>
              <pc:docMk/>
              <pc:sldMasterMk cId="3192240258" sldId="2147483648"/>
              <pc:sldLayoutMk cId="3072578843" sldId="2147483654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7:30.483" v="207" actId="478"/>
            <ac:spMkLst>
              <pc:docMk/>
              <pc:sldMasterMk cId="3192240258" sldId="2147483648"/>
              <pc:sldLayoutMk cId="3072578843" sldId="2147483654"/>
              <ac:spMk id="5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7:33.633" v="210"/>
            <ac:spMkLst>
              <pc:docMk/>
              <pc:sldMasterMk cId="3192240258" sldId="2147483648"/>
              <pc:sldLayoutMk cId="3072578843" sldId="2147483654"/>
              <ac:spMk id="6" creationId="{6458980E-C101-C14A-BBB4-869D382C240C}"/>
            </ac:spMkLst>
          </pc:spChg>
          <pc:spChg chg="add del mod">
            <ac:chgData name="Kanza S." userId="fa44783c-755a-4b36-a4e1-618c7142ff0e" providerId="ADAL" clId="{4FEC78A3-A88E-5E49-AE32-6748DD93A56A}" dt="2020-07-08T14:04:15.930" v="404" actId="478"/>
            <ac:spMkLst>
              <pc:docMk/>
              <pc:sldMasterMk cId="3192240258" sldId="2147483648"/>
              <pc:sldLayoutMk cId="3072578843" sldId="2147483654"/>
              <ac:spMk id="7" creationId="{770BA064-DEFB-0447-8915-4DD0E2A3A54C}"/>
            </ac:spMkLst>
          </pc:spChg>
          <pc:spChg chg="add mod">
            <ac:chgData name="Kanza S." userId="fa44783c-755a-4b36-a4e1-618c7142ff0e" providerId="ADAL" clId="{4FEC78A3-A88E-5E49-AE32-6748DD93A56A}" dt="2020-07-08T13:57:33.633" v="210"/>
            <ac:spMkLst>
              <pc:docMk/>
              <pc:sldMasterMk cId="3192240258" sldId="2147483648"/>
              <pc:sldLayoutMk cId="3072578843" sldId="2147483654"/>
              <ac:spMk id="8" creationId="{72BD22E9-9024-D740-BAF1-4795B6836946}"/>
            </ac:spMkLst>
          </pc:spChg>
          <pc:spChg chg="add mod">
            <ac:chgData name="Kanza S." userId="fa44783c-755a-4b36-a4e1-618c7142ff0e" providerId="ADAL" clId="{4FEC78A3-A88E-5E49-AE32-6748DD93A56A}" dt="2020-07-08T13:57:50.068" v="216"/>
            <ac:spMkLst>
              <pc:docMk/>
              <pc:sldMasterMk cId="3192240258" sldId="2147483648"/>
              <pc:sldLayoutMk cId="3072578843" sldId="2147483654"/>
              <ac:spMk id="9" creationId="{074E118C-372A-454C-98EE-1417AECFFCAA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0" creationId="{D44B2A63-47F3-DB4F-818F-78C106C04538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2" creationId="{3E9B9C76-E898-1240-A953-F868B23C98B8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4" creationId="{E585F1DF-5C30-F74F-985D-3530384EAE7A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6" creationId="{C613ED9F-9CEC-204C-8C46-4EFE90C27E86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8" creationId="{B6E374F7-BBCC-4644-88C6-4320A9CE1911}"/>
            </ac:spMkLst>
          </pc:spChg>
          <pc:spChg chg="add mod">
            <ac:chgData name="Kanza S." userId="fa44783c-755a-4b36-a4e1-618c7142ff0e" providerId="ADAL" clId="{4FEC78A3-A88E-5E49-AE32-6748DD93A56A}" dt="2020-07-08T14:04:16.445" v="405"/>
            <ac:spMkLst>
              <pc:docMk/>
              <pc:sldMasterMk cId="3192240258" sldId="2147483648"/>
              <pc:sldLayoutMk cId="3072578843" sldId="2147483654"/>
              <ac:spMk id="29" creationId="{5E1977C3-D3C0-A148-AF36-76249D18C672}"/>
            </ac:spMkLst>
          </pc:spChg>
          <pc:grpChg chg="add 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0" creationId="{8BC6942E-1193-F749-9918-BE7E81AB416C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2" creationId="{ADB91EB4-86B7-D949-B2B0-A8C7136B989C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4" creationId="{C307D395-A982-9C4F-9CE6-6ED22103BA30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5" creationId="{F6A9DC49-3090-3C4C-BE87-1A0746E14A48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6" creationId="{414D03FB-9A65-1E42-ADFD-C1E621945A31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7" creationId="{FAC282AB-BD36-424D-83BD-C988941EC116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8" creationId="{D627CE4F-3BDF-7448-BCF7-5B27A13773BC}"/>
            </ac:grpSpMkLst>
          </pc:grp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19" creationId="{6C111CA8-A21C-BE46-A2F7-7447D3F8CAA7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1" creationId="{D643DC99-F330-4141-A55C-2FE6E373CABE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3" creationId="{8AD92DF0-1B5D-224D-BCBD-FE70CEF25701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5" creationId="{C108440C-86AC-D74A-8781-6DAD4E2C633B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7" creationId="{558700F5-CFD0-AF4A-B641-4765AED6E197}"/>
            </ac:picMkLst>
          </pc:picChg>
          <pc:cxnChg chg="mod">
            <ac:chgData name="Kanza S." userId="fa44783c-755a-4b36-a4e1-618c7142ff0e" providerId="ADAL" clId="{4FEC78A3-A88E-5E49-AE32-6748DD93A56A}" dt="2020-07-08T13:58:10.027" v="223"/>
            <ac:cxnSpMkLst>
              <pc:docMk/>
              <pc:sldMasterMk cId="3192240258" sldId="2147483648"/>
              <pc:sldLayoutMk cId="3072578843" sldId="2147483654"/>
              <ac:cxnSpMk id="11" creationId="{69EA21E9-E906-474A-BB9D-C0CABE046B6D}"/>
            </ac:cxnSpMkLst>
          </pc:cxnChg>
          <pc:cxnChg chg="mod">
            <ac:chgData name="Kanza S." userId="fa44783c-755a-4b36-a4e1-618c7142ff0e" providerId="ADAL" clId="{4FEC78A3-A88E-5E49-AE32-6748DD93A56A}" dt="2020-07-08T13:58:10.027" v="223"/>
            <ac:cxnSpMkLst>
              <pc:docMk/>
              <pc:sldMasterMk cId="3192240258" sldId="2147483648"/>
              <pc:sldLayoutMk cId="3072578843" sldId="2147483654"/>
              <ac:cxnSpMk id="13" creationId="{1F2528A2-0DCD-A744-88AB-00C6F1132893}"/>
            </ac:cxnSpMkLst>
          </pc:cxnChg>
        </pc:sldLayoutChg>
        <pc:sldLayoutChg chg="addSp delSp modSp">
          <pc:chgData name="Kanza S." userId="fa44783c-755a-4b36-a4e1-618c7142ff0e" providerId="ADAL" clId="{4FEC78A3-A88E-5E49-AE32-6748DD93A56A}" dt="2020-07-08T14:04:19.057" v="407"/>
          <pc:sldLayoutMkLst>
            <pc:docMk/>
            <pc:sldMasterMk cId="3192240258" sldId="2147483648"/>
            <pc:sldLayoutMk cId="2873403125" sldId="2147483655"/>
          </pc:sldLayoutMkLst>
          <pc:spChg chg="del">
            <ac:chgData name="Kanza S." userId="fa44783c-755a-4b36-a4e1-618c7142ff0e" providerId="ADAL" clId="{4FEC78A3-A88E-5E49-AE32-6748DD93A56A}" dt="2020-07-08T13:57:59.396" v="217" actId="478"/>
            <ac:spMkLst>
              <pc:docMk/>
              <pc:sldMasterMk cId="3192240258" sldId="2147483648"/>
              <pc:sldLayoutMk cId="2873403125" sldId="2147483655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8:00.169" v="218" actId="478"/>
            <ac:spMkLst>
              <pc:docMk/>
              <pc:sldMasterMk cId="3192240258" sldId="2147483648"/>
              <pc:sldLayoutMk cId="2873403125" sldId="2147483655"/>
              <ac:spMk id="3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8:01.072" v="219" actId="478"/>
            <ac:spMkLst>
              <pc:docMk/>
              <pc:sldMasterMk cId="3192240258" sldId="2147483648"/>
              <pc:sldLayoutMk cId="2873403125" sldId="2147483655"/>
              <ac:spMk id="4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8:01.880" v="220"/>
            <ac:spMkLst>
              <pc:docMk/>
              <pc:sldMasterMk cId="3192240258" sldId="2147483648"/>
              <pc:sldLayoutMk cId="2873403125" sldId="2147483655"/>
              <ac:spMk id="5" creationId="{FD16EE19-F0E1-5A45-8532-73808545F30F}"/>
            </ac:spMkLst>
          </pc:spChg>
          <pc:spChg chg="add del mod">
            <ac:chgData name="Kanza S." userId="fa44783c-755a-4b36-a4e1-618c7142ff0e" providerId="ADAL" clId="{4FEC78A3-A88E-5E49-AE32-6748DD93A56A}" dt="2020-07-08T14:04:18.799" v="406" actId="478"/>
            <ac:spMkLst>
              <pc:docMk/>
              <pc:sldMasterMk cId="3192240258" sldId="2147483648"/>
              <pc:sldLayoutMk cId="2873403125" sldId="2147483655"/>
              <ac:spMk id="6" creationId="{5B6DF70B-2FB1-AB4C-8815-B1AFF41FA483}"/>
            </ac:spMkLst>
          </pc:spChg>
          <pc:spChg chg="add mod">
            <ac:chgData name="Kanza S." userId="fa44783c-755a-4b36-a4e1-618c7142ff0e" providerId="ADAL" clId="{4FEC78A3-A88E-5E49-AE32-6748DD93A56A}" dt="2020-07-08T13:58:01.880" v="220"/>
            <ac:spMkLst>
              <pc:docMk/>
              <pc:sldMasterMk cId="3192240258" sldId="2147483648"/>
              <pc:sldLayoutMk cId="2873403125" sldId="2147483655"/>
              <ac:spMk id="7" creationId="{A982A73D-0AC4-C94B-A218-04E6C429798B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18" creationId="{CD6AE49A-726E-CB4B-B2ED-DA9C4F387E32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0" creationId="{AA97D9A2-BFE6-BC4F-ADBC-03C4FBFAF91D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2" creationId="{548D508D-42E1-3D40-AFBB-C06EB0F86D94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4" creationId="{388DDB7F-352C-DA47-BC42-BEFD9506C8C0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6" creationId="{280BB801-170E-B743-BE99-9F41AC0E4F91}"/>
            </ac:spMkLst>
          </pc:spChg>
          <pc:spChg chg="add mod">
            <ac:chgData name="Kanza S." userId="fa44783c-755a-4b36-a4e1-618c7142ff0e" providerId="ADAL" clId="{4FEC78A3-A88E-5E49-AE32-6748DD93A56A}" dt="2020-07-08T14:04:19.057" v="407"/>
            <ac:spMkLst>
              <pc:docMk/>
              <pc:sldMasterMk cId="3192240258" sldId="2147483648"/>
              <pc:sldLayoutMk cId="2873403125" sldId="2147483655"/>
              <ac:spMk id="27" creationId="{0D196C12-4DBD-7347-940E-6E17AC5EA6BB}"/>
            </ac:spMkLst>
          </pc:spChg>
          <pc:grpChg chg="add 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8" creationId="{2AA33E20-9174-C544-98C7-EDE8B2E5F26A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0" creationId="{584682A1-8BA8-744E-9053-A218FFED6790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2" creationId="{7EE3BD51-B181-1148-B18B-228881AE4C12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3" creationId="{1B1003B7-7867-954B-B3DD-D7AFCB628550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4" creationId="{C27527FA-A4E6-324F-90B3-154F863E664A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5" creationId="{CAD544BB-1850-7246-B9D6-1FF17DE005FD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6" creationId="{982F3F66-C0EB-EA42-B26B-9859AE9B329B}"/>
            </ac:grpSpMkLst>
          </pc:grp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17" creationId="{C147B765-3DF8-9440-BC59-00F949629C86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19" creationId="{D4520702-8F48-2340-89FD-836CE994C99D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1" creationId="{40C45366-52EF-364A-9F19-11D3042FAE62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3" creationId="{DD0205C3-9A5D-B543-B2C8-CF354682BEC8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5" creationId="{C10D4398-D1E7-5440-AA7A-4429D6095A99}"/>
            </ac:picMkLst>
          </pc:picChg>
          <pc:cxnChg chg="mod">
            <ac:chgData name="Kanza S." userId="fa44783c-755a-4b36-a4e1-618c7142ff0e" providerId="ADAL" clId="{4FEC78A3-A88E-5E49-AE32-6748DD93A56A}" dt="2020-07-08T13:58:08.596" v="222"/>
            <ac:cxnSpMkLst>
              <pc:docMk/>
              <pc:sldMasterMk cId="3192240258" sldId="2147483648"/>
              <pc:sldLayoutMk cId="2873403125" sldId="2147483655"/>
              <ac:cxnSpMk id="9" creationId="{001D4339-65F8-BD41-816D-B83D24285024}"/>
            </ac:cxnSpMkLst>
          </pc:cxnChg>
          <pc:cxnChg chg="mod">
            <ac:chgData name="Kanza S." userId="fa44783c-755a-4b36-a4e1-618c7142ff0e" providerId="ADAL" clId="{4FEC78A3-A88E-5E49-AE32-6748DD93A56A}" dt="2020-07-08T13:58:08.596" v="222"/>
            <ac:cxnSpMkLst>
              <pc:docMk/>
              <pc:sldMasterMk cId="3192240258" sldId="2147483648"/>
              <pc:sldLayoutMk cId="2873403125" sldId="2147483655"/>
              <ac:cxnSpMk id="11" creationId="{2B5EB955-9397-C742-9BB4-B075C7C557FB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7:38.009" v="211" actId="2696"/>
          <pc:sldLayoutMkLst>
            <pc:docMk/>
            <pc:sldMasterMk cId="3192240258" sldId="2147483648"/>
            <pc:sldLayoutMk cId="2635349600" sldId="2147483656"/>
          </pc:sldLayoutMkLst>
        </pc:sldLayoutChg>
        <pc:sldLayoutChg chg="del">
          <pc:chgData name="Kanza S." userId="fa44783c-755a-4b36-a4e1-618c7142ff0e" providerId="ADAL" clId="{4FEC78A3-A88E-5E49-AE32-6748DD93A56A}" dt="2020-07-08T13:57:40.429" v="212" actId="2696"/>
          <pc:sldLayoutMkLst>
            <pc:docMk/>
            <pc:sldMasterMk cId="3192240258" sldId="2147483648"/>
            <pc:sldLayoutMk cId="158797992" sldId="2147483657"/>
          </pc:sldLayoutMkLst>
        </pc:sldLayoutChg>
        <pc:sldLayoutChg chg="del">
          <pc:chgData name="Kanza S." userId="fa44783c-755a-4b36-a4e1-618c7142ff0e" providerId="ADAL" clId="{4FEC78A3-A88E-5E49-AE32-6748DD93A56A}" dt="2020-07-08T13:57:42.015" v="213" actId="2696"/>
          <pc:sldLayoutMkLst>
            <pc:docMk/>
            <pc:sldMasterMk cId="3192240258" sldId="2147483648"/>
            <pc:sldLayoutMk cId="43340536" sldId="2147483658"/>
          </pc:sldLayoutMkLst>
        </pc:sldLayoutChg>
        <pc:sldLayoutChg chg="del">
          <pc:chgData name="Kanza S." userId="fa44783c-755a-4b36-a4e1-618c7142ff0e" providerId="ADAL" clId="{4FEC78A3-A88E-5E49-AE32-6748DD93A56A}" dt="2020-07-08T13:57:42.532" v="214" actId="2696"/>
          <pc:sldLayoutMkLst>
            <pc:docMk/>
            <pc:sldMasterMk cId="3192240258" sldId="2147483648"/>
            <pc:sldLayoutMk cId="1278866632" sldId="2147483659"/>
          </pc:sldLayoutMkLst>
        </pc:sldLayoutChg>
      </pc:sldMasterChg>
    </pc:docChg>
  </pc:docChgLst>
  <pc:docChgLst>
    <pc:chgData name="Xuerui Guo" userId="S::xg1m22@soton.ac.uk::72be2adc-0edb-428c-bde4-4f4162c76e93" providerId="AD" clId="Web-{68D3CDCE-61DB-591F-2E9F-B53602E90325}"/>
    <pc:docChg chg="modSld">
      <pc:chgData name="Xuerui Guo" userId="S::xg1m22@soton.ac.uk::72be2adc-0edb-428c-bde4-4f4162c76e93" providerId="AD" clId="Web-{68D3CDCE-61DB-591F-2E9F-B53602E90325}" dt="2022-06-23T10:33:01.902" v="0"/>
      <pc:docMkLst>
        <pc:docMk/>
      </pc:docMkLst>
      <pc:sldChg chg="addSp">
        <pc:chgData name="Xuerui Guo" userId="S::xg1m22@soton.ac.uk::72be2adc-0edb-428c-bde4-4f4162c76e93" providerId="AD" clId="Web-{68D3CDCE-61DB-591F-2E9F-B53602E90325}" dt="2022-06-23T10:33:01.902" v="0"/>
        <pc:sldMkLst>
          <pc:docMk/>
          <pc:sldMk cId="3259856050" sldId="256"/>
        </pc:sldMkLst>
        <pc:spChg chg="add">
          <ac:chgData name="Xuerui Guo" userId="S::xg1m22@soton.ac.uk::72be2adc-0edb-428c-bde4-4f4162c76e93" providerId="AD" clId="Web-{68D3CDCE-61DB-591F-2E9F-B53602E90325}" dt="2022-06-23T10:33:01.902" v="0"/>
          <ac:spMkLst>
            <pc:docMk/>
            <pc:sldMk cId="3259856050" sldId="256"/>
            <ac:spMk id="2" creationId="{B7B6ECD1-9241-2C39-A44F-791F2FFD9AC4}"/>
          </ac:spMkLst>
        </pc:spChg>
      </pc:sldChg>
    </pc:docChg>
  </pc:docChgLst>
  <pc:docChgLst>
    <pc:chgData name="Kanza S." userId="fa44783c-755a-4b36-a4e1-618c7142ff0e" providerId="ADAL" clId="{202F5178-4B88-3C46-A141-4C91E3763928}"/>
    <pc:docChg chg="modSld">
      <pc:chgData name="Kanza S." userId="fa44783c-755a-4b36-a4e1-618c7142ff0e" providerId="ADAL" clId="{202F5178-4B88-3C46-A141-4C91E3763928}" dt="2019-07-17T15:54:22.518" v="370" actId="2711"/>
      <pc:docMkLst>
        <pc:docMk/>
      </pc:docMkLst>
    </pc:docChg>
  </pc:docChgLst>
  <pc:docChgLst>
    <pc:chgData name="Kanza S." userId="fa44783c-755a-4b36-a4e1-618c7142ff0e" providerId="ADAL" clId="{8942C8FB-D2CE-F546-8344-BB4F8AB62E00}"/>
    <pc:docChg chg="custSel delSld modSld">
      <pc:chgData name="Kanza S." userId="fa44783c-755a-4b36-a4e1-618c7142ff0e" providerId="ADAL" clId="{8942C8FB-D2CE-F546-8344-BB4F8AB62E00}" dt="2019-09-24T08:54:44.308" v="72" actId="12"/>
      <pc:docMkLst>
        <pc:docMk/>
      </pc:docMkLst>
      <pc:sldChg chg="modSp">
        <pc:chgData name="Kanza S." userId="fa44783c-755a-4b36-a4e1-618c7142ff0e" providerId="ADAL" clId="{8942C8FB-D2CE-F546-8344-BB4F8AB62E00}" dt="2019-09-24T08:53:00.759" v="23" actId="57"/>
        <pc:sldMkLst>
          <pc:docMk/>
          <pc:sldMk cId="3259856050" sldId="256"/>
        </pc:sldMkLst>
        <pc:spChg chg="mod">
          <ac:chgData name="Kanza S." userId="fa44783c-755a-4b36-a4e1-618c7142ff0e" providerId="ADAL" clId="{8942C8FB-D2CE-F546-8344-BB4F8AB62E00}" dt="2019-09-24T08:53:00.759" v="23" actId="57"/>
          <ac:spMkLst>
            <pc:docMk/>
            <pc:sldMk cId="3259856050" sldId="256"/>
            <ac:spMk id="13" creationId="{00000000-0000-0000-0000-000000000000}"/>
          </ac:spMkLst>
        </pc:spChg>
      </pc:sldChg>
      <pc:sldChg chg="delSp">
        <pc:chgData name="Kanza S." userId="fa44783c-755a-4b36-a4e1-618c7142ff0e" providerId="ADAL" clId="{8942C8FB-D2CE-F546-8344-BB4F8AB62E00}" dt="2019-09-24T08:53:07.688" v="24" actId="478"/>
        <pc:sldMkLst>
          <pc:docMk/>
          <pc:sldMk cId="1640975346" sldId="257"/>
        </pc:sldMkLst>
        <pc:grpChg chg="del">
          <ac:chgData name="Kanza S." userId="fa44783c-755a-4b36-a4e1-618c7142ff0e" providerId="ADAL" clId="{8942C8FB-D2CE-F546-8344-BB4F8AB62E00}" dt="2019-09-24T08:53:07.688" v="24" actId="478"/>
          <ac:grpSpMkLst>
            <pc:docMk/>
            <pc:sldMk cId="1640975346" sldId="257"/>
            <ac:grpSpMk id="6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4.571" v="26" actId="478"/>
        <pc:sldMkLst>
          <pc:docMk/>
          <pc:sldMk cId="2441055874" sldId="258"/>
        </pc:sldMkLst>
        <pc:grpChg chg="del">
          <ac:chgData name="Kanza S." userId="fa44783c-755a-4b36-a4e1-618c7142ff0e" providerId="ADAL" clId="{8942C8FB-D2CE-F546-8344-BB4F8AB62E00}" dt="2019-09-24T08:53:14.571" v="26" actId="478"/>
          <ac:grpSpMkLst>
            <pc:docMk/>
            <pc:sldMk cId="2441055874" sldId="258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5.235" v="31" actId="478"/>
        <pc:sldMkLst>
          <pc:docMk/>
          <pc:sldMk cId="2647530474" sldId="260"/>
        </pc:sldMkLst>
        <pc:grpChg chg="del">
          <ac:chgData name="Kanza S." userId="fa44783c-755a-4b36-a4e1-618c7142ff0e" providerId="ADAL" clId="{8942C8FB-D2CE-F546-8344-BB4F8AB62E00}" dt="2019-09-24T08:53:25.235" v="31" actId="478"/>
          <ac:grpSpMkLst>
            <pc:docMk/>
            <pc:sldMk cId="2647530474" sldId="260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3.238" v="30" actId="478"/>
        <pc:sldMkLst>
          <pc:docMk/>
          <pc:sldMk cId="3972318032" sldId="261"/>
        </pc:sldMkLst>
        <pc:grpChg chg="del">
          <ac:chgData name="Kanza S." userId="fa44783c-755a-4b36-a4e1-618c7142ff0e" providerId="ADAL" clId="{8942C8FB-D2CE-F546-8344-BB4F8AB62E00}" dt="2019-09-24T08:53:23.238" v="30" actId="478"/>
          <ac:grpSpMkLst>
            <pc:docMk/>
            <pc:sldMk cId="3972318032" sldId="261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51.808" v="42" actId="478"/>
        <pc:sldMkLst>
          <pc:docMk/>
          <pc:sldMk cId="4255816938" sldId="265"/>
        </pc:sldMkLst>
        <pc:grpChg chg="del">
          <ac:chgData name="Kanza S." userId="fa44783c-755a-4b36-a4e1-618c7142ff0e" providerId="ADAL" clId="{8942C8FB-D2CE-F546-8344-BB4F8AB62E00}" dt="2019-09-24T08:53:51.808" v="42" actId="478"/>
          <ac:grpSpMkLst>
            <pc:docMk/>
            <pc:sldMk cId="4255816938" sldId="265"/>
            <ac:grpSpMk id="36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2.953" v="34" actId="478"/>
        <pc:sldMkLst>
          <pc:docMk/>
          <pc:sldMk cId="3122401419" sldId="267"/>
        </pc:sldMkLst>
        <pc:grpChg chg="del">
          <ac:chgData name="Kanza S." userId="fa44783c-755a-4b36-a4e1-618c7142ff0e" providerId="ADAL" clId="{8942C8FB-D2CE-F546-8344-BB4F8AB62E00}" dt="2019-09-24T08:53:32.953" v="34" actId="478"/>
          <ac:grpSpMkLst>
            <pc:docMk/>
            <pc:sldMk cId="3122401419" sldId="267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8.690" v="32" actId="478"/>
        <pc:sldMkLst>
          <pc:docMk/>
          <pc:sldMk cId="2856901996" sldId="269"/>
        </pc:sldMkLst>
        <pc:grpChg chg="del">
          <ac:chgData name="Kanza S." userId="fa44783c-755a-4b36-a4e1-618c7142ff0e" providerId="ADAL" clId="{8942C8FB-D2CE-F546-8344-BB4F8AB62E00}" dt="2019-09-24T08:53:28.690" v="32" actId="478"/>
          <ac:grpSpMkLst>
            <pc:docMk/>
            <pc:sldMk cId="2856901996" sldId="269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7.712" v="36" actId="478"/>
        <pc:sldMkLst>
          <pc:docMk/>
          <pc:sldMk cId="683406576" sldId="272"/>
        </pc:sldMkLst>
        <pc:grpChg chg="del">
          <ac:chgData name="Kanza S." userId="fa44783c-755a-4b36-a4e1-618c7142ff0e" providerId="ADAL" clId="{8942C8FB-D2CE-F546-8344-BB4F8AB62E00}" dt="2019-09-24T08:53:37.712" v="36" actId="478"/>
          <ac:grpSpMkLst>
            <pc:docMk/>
            <pc:sldMk cId="683406576" sldId="272"/>
            <ac:grpSpMk id="30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0.245" v="37" actId="478"/>
        <pc:sldMkLst>
          <pc:docMk/>
          <pc:sldMk cId="1162164657" sldId="274"/>
        </pc:sldMkLst>
        <pc:grpChg chg="del">
          <ac:chgData name="Kanza S." userId="fa44783c-755a-4b36-a4e1-618c7142ff0e" providerId="ADAL" clId="{8942C8FB-D2CE-F546-8344-BB4F8AB62E00}" dt="2019-09-24T08:53:40.245" v="37" actId="478"/>
          <ac:grpSpMkLst>
            <pc:docMk/>
            <pc:sldMk cId="1162164657" sldId="274"/>
            <ac:grpSpMk id="30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5.574" v="35" actId="478"/>
        <pc:sldMkLst>
          <pc:docMk/>
          <pc:sldMk cId="4181222315" sldId="278"/>
        </pc:sldMkLst>
        <pc:grpChg chg="del">
          <ac:chgData name="Kanza S." userId="fa44783c-755a-4b36-a4e1-618c7142ff0e" providerId="ADAL" clId="{8942C8FB-D2CE-F546-8344-BB4F8AB62E00}" dt="2019-09-24T08:53:35.574" v="35" actId="478"/>
          <ac:grpSpMkLst>
            <pc:docMk/>
            <pc:sldMk cId="4181222315" sldId="278"/>
            <ac:grpSpMk id="31" creationId="{00000000-0000-0000-0000-000000000000}"/>
          </ac:grpSpMkLst>
        </pc:grpChg>
      </pc:sldChg>
      <pc:sldChg chg="delSp modSp">
        <pc:chgData name="Kanza S." userId="fa44783c-755a-4b36-a4e1-618c7142ff0e" providerId="ADAL" clId="{8942C8FB-D2CE-F546-8344-BB4F8AB62E00}" dt="2019-09-24T08:54:44.308" v="72" actId="12"/>
        <pc:sldMkLst>
          <pc:docMk/>
          <pc:sldMk cId="2423788203" sldId="279"/>
        </pc:sldMkLst>
        <pc:spChg chg="mod">
          <ac:chgData name="Kanza S." userId="fa44783c-755a-4b36-a4e1-618c7142ff0e" providerId="ADAL" clId="{8942C8FB-D2CE-F546-8344-BB4F8AB62E00}" dt="2019-09-24T08:54:44.308" v="72" actId="12"/>
          <ac:spMkLst>
            <pc:docMk/>
            <pc:sldMk cId="2423788203" sldId="279"/>
            <ac:spMk id="3" creationId="{00000000-0000-0000-0000-000000000000}"/>
          </ac:spMkLst>
        </pc:spChg>
        <pc:grpChg chg="del">
          <ac:chgData name="Kanza S." userId="fa44783c-755a-4b36-a4e1-618c7142ff0e" providerId="ADAL" clId="{8942C8FB-D2CE-F546-8344-BB4F8AB62E00}" dt="2019-09-24T08:53:50.256" v="41" actId="478"/>
          <ac:grpSpMkLst>
            <pc:docMk/>
            <pc:sldMk cId="2423788203" sldId="279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1.647" v="25" actId="478"/>
        <pc:sldMkLst>
          <pc:docMk/>
          <pc:sldMk cId="3807469641" sldId="280"/>
        </pc:sldMkLst>
        <pc:grpChg chg="del">
          <ac:chgData name="Kanza S." userId="fa44783c-755a-4b36-a4e1-618c7142ff0e" providerId="ADAL" clId="{8942C8FB-D2CE-F546-8344-BB4F8AB62E00}" dt="2019-09-24T08:53:11.647" v="25" actId="478"/>
          <ac:grpSpMkLst>
            <pc:docMk/>
            <pc:sldMk cId="3807469641" sldId="280"/>
            <ac:grpSpMk id="35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6.697" v="27" actId="478"/>
        <pc:sldMkLst>
          <pc:docMk/>
          <pc:sldMk cId="1137871430" sldId="281"/>
        </pc:sldMkLst>
        <pc:grpChg chg="del">
          <ac:chgData name="Kanza S." userId="fa44783c-755a-4b36-a4e1-618c7142ff0e" providerId="ADAL" clId="{8942C8FB-D2CE-F546-8344-BB4F8AB62E00}" dt="2019-09-24T08:53:16.697" v="27" actId="478"/>
          <ac:grpSpMkLst>
            <pc:docMk/>
            <pc:sldMk cId="1137871430" sldId="281"/>
            <ac:grpSpMk id="72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8.610" v="28" actId="478"/>
        <pc:sldMkLst>
          <pc:docMk/>
          <pc:sldMk cId="2949813163" sldId="282"/>
        </pc:sldMkLst>
        <pc:grpChg chg="del">
          <ac:chgData name="Kanza S." userId="fa44783c-755a-4b36-a4e1-618c7142ff0e" providerId="ADAL" clId="{8942C8FB-D2CE-F546-8344-BB4F8AB62E00}" dt="2019-09-24T08:53:18.610" v="28" actId="478"/>
          <ac:grpSpMkLst>
            <pc:docMk/>
            <pc:sldMk cId="2949813163" sldId="282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1.119" v="33" actId="478"/>
        <pc:sldMkLst>
          <pc:docMk/>
          <pc:sldMk cId="3795532324" sldId="283"/>
        </pc:sldMkLst>
        <pc:grpChg chg="del">
          <ac:chgData name="Kanza S." userId="fa44783c-755a-4b36-a4e1-618c7142ff0e" providerId="ADAL" clId="{8942C8FB-D2CE-F546-8344-BB4F8AB62E00}" dt="2019-09-24T08:53:31.119" v="33" actId="478"/>
          <ac:grpSpMkLst>
            <pc:docMk/>
            <pc:sldMk cId="3795532324" sldId="283"/>
            <ac:grpSpMk id="29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2.731" v="38" actId="478"/>
        <pc:sldMkLst>
          <pc:docMk/>
          <pc:sldMk cId="1777795033" sldId="284"/>
        </pc:sldMkLst>
        <pc:grpChg chg="del">
          <ac:chgData name="Kanza S." userId="fa44783c-755a-4b36-a4e1-618c7142ff0e" providerId="ADAL" clId="{8942C8FB-D2CE-F546-8344-BB4F8AB62E00}" dt="2019-09-24T08:53:42.731" v="38" actId="478"/>
          <ac:grpSpMkLst>
            <pc:docMk/>
            <pc:sldMk cId="1777795033" sldId="284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8.389" v="40" actId="478"/>
        <pc:sldMkLst>
          <pc:docMk/>
          <pc:sldMk cId="3977893224" sldId="285"/>
        </pc:sldMkLst>
        <pc:grpChg chg="del">
          <ac:chgData name="Kanza S." userId="fa44783c-755a-4b36-a4e1-618c7142ff0e" providerId="ADAL" clId="{8942C8FB-D2CE-F546-8344-BB4F8AB62E00}" dt="2019-09-24T08:53:48.389" v="40" actId="478"/>
          <ac:grpSpMkLst>
            <pc:docMk/>
            <pc:sldMk cId="3977893224" sldId="285"/>
            <ac:grpSpMk id="30" creationId="{00000000-0000-0000-0000-000000000000}"/>
          </ac:grpSpMkLst>
        </pc:grpChg>
      </pc:sldChg>
      <pc:sldChg chg="del">
        <pc:chgData name="Kanza S." userId="fa44783c-755a-4b36-a4e1-618c7142ff0e" providerId="ADAL" clId="{8942C8FB-D2CE-F546-8344-BB4F8AB62E00}" dt="2019-09-24T08:51:41.678" v="3" actId="2696"/>
        <pc:sldMkLst>
          <pc:docMk/>
          <pc:sldMk cId="3080248748" sldId="288"/>
        </pc:sldMkLst>
      </pc:sldChg>
      <pc:sldChg chg="delSp">
        <pc:chgData name="Kanza S." userId="fa44783c-755a-4b36-a4e1-618c7142ff0e" providerId="ADAL" clId="{8942C8FB-D2CE-F546-8344-BB4F8AB62E00}" dt="2019-09-24T08:53:45.193" v="39" actId="478"/>
        <pc:sldMkLst>
          <pc:docMk/>
          <pc:sldMk cId="1548647934" sldId="289"/>
        </pc:sldMkLst>
        <pc:grpChg chg="del">
          <ac:chgData name="Kanza S." userId="fa44783c-755a-4b36-a4e1-618c7142ff0e" providerId="ADAL" clId="{8942C8FB-D2CE-F546-8344-BB4F8AB62E00}" dt="2019-09-24T08:53:45.193" v="39" actId="478"/>
          <ac:grpSpMkLst>
            <pc:docMk/>
            <pc:sldMk cId="1548647934" sldId="289"/>
            <ac:grpSpMk id="28" creationId="{00000000-0000-0000-0000-000000000000}"/>
          </ac:grpSpMkLst>
        </pc:grpChg>
      </pc:sldChg>
      <pc:sldChg chg="del">
        <pc:chgData name="Kanza S." userId="fa44783c-755a-4b36-a4e1-618c7142ff0e" providerId="ADAL" clId="{8942C8FB-D2CE-F546-8344-BB4F8AB62E00}" dt="2019-09-24T08:51:32.017" v="2" actId="2696"/>
        <pc:sldMkLst>
          <pc:docMk/>
          <pc:sldMk cId="640859676" sldId="290"/>
        </pc:sldMkLst>
      </pc:sldChg>
      <pc:sldChg chg="delSp modSp">
        <pc:chgData name="Kanza S." userId="fa44783c-755a-4b36-a4e1-618c7142ff0e" providerId="ADAL" clId="{8942C8FB-D2CE-F546-8344-BB4F8AB62E00}" dt="2019-09-24T08:53:21.411" v="29" actId="478"/>
        <pc:sldMkLst>
          <pc:docMk/>
          <pc:sldMk cId="930701536" sldId="291"/>
        </pc:sldMkLst>
        <pc:spChg chg="mod">
          <ac:chgData name="Kanza S." userId="fa44783c-755a-4b36-a4e1-618c7142ff0e" providerId="ADAL" clId="{8942C8FB-D2CE-F546-8344-BB4F8AB62E00}" dt="2019-09-24T08:51:23.280" v="1" actId="20577"/>
          <ac:spMkLst>
            <pc:docMk/>
            <pc:sldMk cId="930701536" sldId="291"/>
            <ac:spMk id="3" creationId="{00000000-0000-0000-0000-000000000000}"/>
          </ac:spMkLst>
        </pc:spChg>
        <pc:grpChg chg="del">
          <ac:chgData name="Kanza S." userId="fa44783c-755a-4b36-a4e1-618c7142ff0e" providerId="ADAL" clId="{8942C8FB-D2CE-F546-8344-BB4F8AB62E00}" dt="2019-09-24T08:53:21.411" v="29" actId="478"/>
          <ac:grpSpMkLst>
            <pc:docMk/>
            <pc:sldMk cId="930701536" sldId="291"/>
            <ac:grpSpMk id="28" creationId="{00000000-0000-0000-0000-000000000000}"/>
          </ac:grpSpMkLst>
        </pc:grpChg>
      </pc:sldChg>
    </pc:docChg>
  </pc:docChgLst>
  <pc:docChgLst>
    <pc:chgData name="Samantha Kanza" userId="fa44783c-755a-4b36-a4e1-618c7142ff0e" providerId="ADAL" clId="{C498FCDD-23BF-654D-B65C-83C5FD56DFA2}"/>
    <pc:docChg chg="undo custSel modSld modMainMaster">
      <pc:chgData name="Samantha Kanza" userId="fa44783c-755a-4b36-a4e1-618c7142ff0e" providerId="ADAL" clId="{C498FCDD-23BF-654D-B65C-83C5FD56DFA2}" dt="2022-02-08T10:32:07.473" v="149" actId="1035"/>
      <pc:docMkLst>
        <pc:docMk/>
      </pc:docMkLst>
      <pc:sldChg chg="addSp delSp modSp mod">
        <pc:chgData name="Samantha Kanza" userId="fa44783c-755a-4b36-a4e1-618c7142ff0e" providerId="ADAL" clId="{C498FCDD-23BF-654D-B65C-83C5FD56DFA2}" dt="2022-02-08T10:24:01.803" v="5" actId="21"/>
        <pc:sldMkLst>
          <pc:docMk/>
          <pc:sldMk cId="3259856050" sldId="256"/>
        </pc:sldMkLst>
        <pc:picChg chg="add del mod">
          <ac:chgData name="Samantha Kanza" userId="fa44783c-755a-4b36-a4e1-618c7142ff0e" providerId="ADAL" clId="{C498FCDD-23BF-654D-B65C-83C5FD56DFA2}" dt="2022-02-08T10:24:01.803" v="5" actId="21"/>
          <ac:picMkLst>
            <pc:docMk/>
            <pc:sldMk cId="3259856050" sldId="256"/>
            <ac:picMk id="3" creationId="{A3729FE2-2BBA-FF47-BC42-8C1BA5F84D66}"/>
          </ac:picMkLst>
        </pc:picChg>
        <pc:picChg chg="del">
          <ac:chgData name="Samantha Kanza" userId="fa44783c-755a-4b36-a4e1-618c7142ff0e" providerId="ADAL" clId="{C498FCDD-23BF-654D-B65C-83C5FD56DFA2}" dt="2022-02-08T10:23:58.642" v="4" actId="478"/>
          <ac:picMkLst>
            <pc:docMk/>
            <pc:sldMk cId="3259856050" sldId="256"/>
            <ac:picMk id="10" creationId="{00000000-0000-0000-0000-000000000000}"/>
          </ac:picMkLst>
        </pc:picChg>
      </pc:sldChg>
      <pc:sldMasterChg chg="modSldLayout">
        <pc:chgData name="Samantha Kanza" userId="fa44783c-755a-4b36-a4e1-618c7142ff0e" providerId="ADAL" clId="{C498FCDD-23BF-654D-B65C-83C5FD56DFA2}" dt="2022-02-08T10:32:07.473" v="149" actId="1035"/>
        <pc:sldMasterMkLst>
          <pc:docMk/>
          <pc:sldMasterMk cId="3192240258" sldId="2147483648"/>
        </pc:sldMasterMkLst>
        <pc:sldLayoutChg chg="addSp delSp modSp mod">
          <pc:chgData name="Samantha Kanza" userId="fa44783c-755a-4b36-a4e1-618c7142ff0e" providerId="ADAL" clId="{C498FCDD-23BF-654D-B65C-83C5FD56DFA2}" dt="2022-02-08T10:27:57.313" v="77" actId="1076"/>
          <pc:sldLayoutMkLst>
            <pc:docMk/>
            <pc:sldMasterMk cId="3192240258" sldId="2147483648"/>
            <pc:sldLayoutMk cId="1636732086" sldId="2147483649"/>
          </pc:sldLayoutMkLst>
          <pc:spChg chg="add del">
            <ac:chgData name="Samantha Kanza" userId="fa44783c-755a-4b36-a4e1-618c7142ff0e" providerId="ADAL" clId="{C498FCDD-23BF-654D-B65C-83C5FD56DFA2}" dt="2022-02-08T10:25:13.229" v="14" actId="478"/>
            <ac:spMkLst>
              <pc:docMk/>
              <pc:sldMasterMk cId="3192240258" sldId="2147483648"/>
              <pc:sldLayoutMk cId="1636732086" sldId="2147483649"/>
              <ac:spMk id="8" creationId="{5600BE3E-CC13-9F4E-A2F9-97D938EA0E34}"/>
            </ac:spMkLst>
          </pc:spChg>
          <pc:spChg chg="mod">
            <ac:chgData name="Samantha Kanza" userId="fa44783c-755a-4b36-a4e1-618c7142ff0e" providerId="ADAL" clId="{C498FCDD-23BF-654D-B65C-83C5FD56DFA2}" dt="2022-02-08T10:27:10.435" v="67" actId="255"/>
            <ac:spMkLst>
              <pc:docMk/>
              <pc:sldMasterMk cId="3192240258" sldId="2147483648"/>
              <pc:sldLayoutMk cId="1636732086" sldId="2147483649"/>
              <ac:spMk id="9" creationId="{FB2627CB-CEAD-A44D-9BC7-852541B990DD}"/>
            </ac:spMkLst>
          </pc:spChg>
          <pc:spChg chg="topLvl">
            <ac:chgData name="Samantha Kanza" userId="fa44783c-755a-4b36-a4e1-618c7142ff0e" providerId="ADAL" clId="{C498FCDD-23BF-654D-B65C-83C5FD56DFA2}" dt="2022-02-08T10:27:42.410" v="74" actId="478"/>
            <ac:spMkLst>
              <pc:docMk/>
              <pc:sldMasterMk cId="3192240258" sldId="2147483648"/>
              <pc:sldLayoutMk cId="1636732086" sldId="2147483649"/>
              <ac:spMk id="11" creationId="{C461939D-F4A7-D446-8612-51FAD949A8A7}"/>
            </ac:spMkLst>
          </pc:spChg>
          <pc:grpChg chg="add mod">
            <ac:chgData name="Samantha Kanza" userId="fa44783c-755a-4b36-a4e1-618c7142ff0e" providerId="ADAL" clId="{C498FCDD-23BF-654D-B65C-83C5FD56DFA2}" dt="2022-02-08T10:27:57.313" v="77" actId="1076"/>
            <ac:grpSpMkLst>
              <pc:docMk/>
              <pc:sldMasterMk cId="3192240258" sldId="2147483648"/>
              <pc:sldLayoutMk cId="1636732086" sldId="2147483649"/>
              <ac:grpSpMk id="4" creationId="{13D03349-9BEF-6C44-A2F9-F95EE35AAED3}"/>
            </ac:grpSpMkLst>
          </pc:grpChg>
          <pc:grpChg chg="del">
            <ac:chgData name="Samantha Kanza" userId="fa44783c-755a-4b36-a4e1-618c7142ff0e" providerId="ADAL" clId="{C498FCDD-23BF-654D-B65C-83C5FD56DFA2}" dt="2022-02-08T10:27:42.410" v="74" actId="478"/>
            <ac:grpSpMkLst>
              <pc:docMk/>
              <pc:sldMasterMk cId="3192240258" sldId="2147483648"/>
              <pc:sldLayoutMk cId="1636732086" sldId="2147483649"/>
              <ac:grpSpMk id="10" creationId="{362C3968-AE00-394B-B2BA-3140637AE7B3}"/>
            </ac:grpSpMkLst>
          </pc:grpChg>
          <pc:picChg chg="add mod">
            <ac:chgData name="Samantha Kanza" userId="fa44783c-755a-4b36-a4e1-618c7142ff0e" providerId="ADAL" clId="{C498FCDD-23BF-654D-B65C-83C5FD56DFA2}" dt="2022-02-08T10:27:47.166" v="75" actId="1076"/>
            <ac:picMkLst>
              <pc:docMk/>
              <pc:sldMasterMk cId="3192240258" sldId="2147483648"/>
              <pc:sldLayoutMk cId="1636732086" sldId="2147483649"/>
              <ac:picMk id="3" creationId="{FDD89205-7B34-8644-BDDB-C728BFAF227B}"/>
            </ac:picMkLst>
          </pc:picChg>
          <pc:picChg chg="del">
            <ac:chgData name="Samantha Kanza" userId="fa44783c-755a-4b36-a4e1-618c7142ff0e" providerId="ADAL" clId="{C498FCDD-23BF-654D-B65C-83C5FD56DFA2}" dt="2022-02-08T10:24:10.520" v="6" actId="478"/>
            <ac:picMkLst>
              <pc:docMk/>
              <pc:sldMasterMk cId="3192240258" sldId="2147483648"/>
              <pc:sldLayoutMk cId="1636732086" sldId="2147483649"/>
              <ac:picMk id="7" creationId="{325F1A4D-D5DF-D249-A673-11F6A68887F6}"/>
            </ac:picMkLst>
          </pc:picChg>
          <pc:picChg chg="del topLvl">
            <ac:chgData name="Samantha Kanza" userId="fa44783c-755a-4b36-a4e1-618c7142ff0e" providerId="ADAL" clId="{C498FCDD-23BF-654D-B65C-83C5FD56DFA2}" dt="2022-02-08T10:27:42.410" v="74" actId="478"/>
            <ac:picMkLst>
              <pc:docMk/>
              <pc:sldMasterMk cId="3192240258" sldId="2147483648"/>
              <pc:sldLayoutMk cId="1636732086" sldId="2147483649"/>
              <ac:picMk id="12" creationId="{D983A5B8-3297-E84B-805C-7CC253BD2F13}"/>
            </ac:picMkLst>
          </pc:picChg>
          <pc:picChg chg="add mod">
            <ac:chgData name="Samantha Kanza" userId="fa44783c-755a-4b36-a4e1-618c7142ff0e" providerId="ADAL" clId="{C498FCDD-23BF-654D-B65C-83C5FD56DFA2}" dt="2022-02-08T10:25:19.945" v="15" actId="1076"/>
            <ac:picMkLst>
              <pc:docMk/>
              <pc:sldMasterMk cId="3192240258" sldId="2147483648"/>
              <pc:sldLayoutMk cId="1636732086" sldId="2147483649"/>
              <ac:picMk id="13" creationId="{041E5CAF-0751-B045-8D41-6139F5A1662F}"/>
            </ac:picMkLst>
          </pc:picChg>
        </pc:sldLayoutChg>
        <pc:sldLayoutChg chg="addSp delSp modSp mod">
          <pc:chgData name="Samantha Kanza" userId="fa44783c-755a-4b36-a4e1-618c7142ff0e" providerId="ADAL" clId="{C498FCDD-23BF-654D-B65C-83C5FD56DFA2}" dt="2022-02-08T10:32:01.645" v="145" actId="1035"/>
          <pc:sldLayoutMkLst>
            <pc:docMk/>
            <pc:sldMasterMk cId="3192240258" sldId="2147483648"/>
            <pc:sldLayoutMk cId="2206573967" sldId="2147483650"/>
          </pc:sldLayoutMkLst>
          <pc:spChg chg="mod">
            <ac:chgData name="Samantha Kanza" userId="fa44783c-755a-4b36-a4e1-618c7142ff0e" providerId="ADAL" clId="{C498FCDD-23BF-654D-B65C-83C5FD56DFA2}" dt="2022-02-08T10:30:50.883" v="130" actId="207"/>
            <ac:spMkLst>
              <pc:docMk/>
              <pc:sldMasterMk cId="3192240258" sldId="2147483648"/>
              <pc:sldLayoutMk cId="2206573967" sldId="2147483650"/>
              <ac:spMk id="2" creationId="{00000000-0000-0000-0000-000000000000}"/>
            </ac:spMkLst>
          </pc:spChg>
          <pc:spChg chg="del">
            <ac:chgData name="Samantha Kanza" userId="fa44783c-755a-4b36-a4e1-618c7142ff0e" providerId="ADAL" clId="{C498FCDD-23BF-654D-B65C-83C5FD56DFA2}" dt="2022-02-08T10:29:01.943" v="86" actId="478"/>
            <ac:spMkLst>
              <pc:docMk/>
              <pc:sldMasterMk cId="3192240258" sldId="2147483648"/>
              <pc:sldLayoutMk cId="2206573967" sldId="2147483650"/>
              <ac:spMk id="17" creationId="{C3A03043-155D-AB4B-874A-F44C020C96AC}"/>
            </ac:spMkLst>
          </pc:spChg>
          <pc:spChg chg="del">
            <ac:chgData name="Samantha Kanza" userId="fa44783c-755a-4b36-a4e1-618c7142ff0e" providerId="ADAL" clId="{C498FCDD-23BF-654D-B65C-83C5FD56DFA2}" dt="2022-02-08T10:28:59.786" v="85" actId="478"/>
            <ac:spMkLst>
              <pc:docMk/>
              <pc:sldMasterMk cId="3192240258" sldId="2147483648"/>
              <pc:sldLayoutMk cId="2206573967" sldId="2147483650"/>
              <ac:spMk id="19" creationId="{B6C35FF6-082F-2348-94AB-13CA5A82C6A7}"/>
            </ac:spMkLst>
          </pc:spChg>
          <pc:spChg chg="del">
            <ac:chgData name="Samantha Kanza" userId="fa44783c-755a-4b36-a4e1-618c7142ff0e" providerId="ADAL" clId="{C498FCDD-23BF-654D-B65C-83C5FD56DFA2}" dt="2022-02-08T10:28:58.582" v="84" actId="478"/>
            <ac:spMkLst>
              <pc:docMk/>
              <pc:sldMasterMk cId="3192240258" sldId="2147483648"/>
              <pc:sldLayoutMk cId="2206573967" sldId="2147483650"/>
              <ac:spMk id="21" creationId="{535D6173-4BC6-0C45-B4F4-4751951A64B6}"/>
            </ac:spMkLst>
          </pc:spChg>
          <pc:spChg chg="del">
            <ac:chgData name="Samantha Kanza" userId="fa44783c-755a-4b36-a4e1-618c7142ff0e" providerId="ADAL" clId="{C498FCDD-23BF-654D-B65C-83C5FD56DFA2}" dt="2022-02-08T10:28:57.345" v="83" actId="478"/>
            <ac:spMkLst>
              <pc:docMk/>
              <pc:sldMasterMk cId="3192240258" sldId="2147483648"/>
              <pc:sldLayoutMk cId="2206573967" sldId="2147483650"/>
              <ac:spMk id="23" creationId="{1669392F-9C58-A745-A609-8B4C30A72FD2}"/>
            </ac:spMkLst>
          </pc:spChg>
          <pc:spChg chg="del">
            <ac:chgData name="Samantha Kanza" userId="fa44783c-755a-4b36-a4e1-618c7142ff0e" providerId="ADAL" clId="{C498FCDD-23BF-654D-B65C-83C5FD56DFA2}" dt="2022-02-08T10:28:55.646" v="82" actId="478"/>
            <ac:spMkLst>
              <pc:docMk/>
              <pc:sldMasterMk cId="3192240258" sldId="2147483648"/>
              <pc:sldLayoutMk cId="2206573967" sldId="2147483650"/>
              <ac:spMk id="25" creationId="{E54BADED-BDC6-5E48-9B0D-C3CAEA15BDED}"/>
            </ac:spMkLst>
          </pc:spChg>
          <pc:grpChg chg="del">
            <ac:chgData name="Samantha Kanza" userId="fa44783c-755a-4b36-a4e1-618c7142ff0e" providerId="ADAL" clId="{C498FCDD-23BF-654D-B65C-83C5FD56DFA2}" dt="2022-02-08T10:29:07.132" v="90" actId="478"/>
            <ac:grpSpMkLst>
              <pc:docMk/>
              <pc:sldMasterMk cId="3192240258" sldId="2147483648"/>
              <pc:sldLayoutMk cId="2206573967" sldId="2147483650"/>
              <ac:grpSpMk id="9" creationId="{C4390C4F-C1EC-8E4B-B351-0E73486DE805}"/>
            </ac:grpSpMkLst>
          </pc:grpChg>
          <pc:grpChg chg="del">
            <ac:chgData name="Samantha Kanza" userId="fa44783c-755a-4b36-a4e1-618c7142ff0e" providerId="ADAL" clId="{C498FCDD-23BF-654D-B65C-83C5FD56DFA2}" dt="2022-02-08T10:28:55.646" v="82" actId="478"/>
            <ac:grpSpMkLst>
              <pc:docMk/>
              <pc:sldMasterMk cId="3192240258" sldId="2147483648"/>
              <pc:sldLayoutMk cId="2206573967" sldId="2147483650"/>
              <ac:grpSpMk id="11" creationId="{94DB2CED-5885-3145-B7E4-DF8C98B9DE87}"/>
            </ac:grpSpMkLst>
          </pc:grpChg>
          <pc:grpChg chg="del">
            <ac:chgData name="Samantha Kanza" userId="fa44783c-755a-4b36-a4e1-618c7142ff0e" providerId="ADAL" clId="{C498FCDD-23BF-654D-B65C-83C5FD56DFA2}" dt="2022-02-08T10:28:57.345" v="83" actId="478"/>
            <ac:grpSpMkLst>
              <pc:docMk/>
              <pc:sldMasterMk cId="3192240258" sldId="2147483648"/>
              <pc:sldLayoutMk cId="2206573967" sldId="2147483650"/>
              <ac:grpSpMk id="12" creationId="{043ECD89-56A6-7748-8EA9-DABD68AF39B7}"/>
            </ac:grpSpMkLst>
          </pc:grpChg>
          <pc:grpChg chg="del">
            <ac:chgData name="Samantha Kanza" userId="fa44783c-755a-4b36-a4e1-618c7142ff0e" providerId="ADAL" clId="{C498FCDD-23BF-654D-B65C-83C5FD56DFA2}" dt="2022-02-08T10:28:58.582" v="84" actId="478"/>
            <ac:grpSpMkLst>
              <pc:docMk/>
              <pc:sldMasterMk cId="3192240258" sldId="2147483648"/>
              <pc:sldLayoutMk cId="2206573967" sldId="2147483650"/>
              <ac:grpSpMk id="13" creationId="{8B88B7D8-295F-BE47-AA25-4CA80F547766}"/>
            </ac:grpSpMkLst>
          </pc:grpChg>
          <pc:grpChg chg="del">
            <ac:chgData name="Samantha Kanza" userId="fa44783c-755a-4b36-a4e1-618c7142ff0e" providerId="ADAL" clId="{C498FCDD-23BF-654D-B65C-83C5FD56DFA2}" dt="2022-02-08T10:28:59.786" v="85" actId="478"/>
            <ac:grpSpMkLst>
              <pc:docMk/>
              <pc:sldMasterMk cId="3192240258" sldId="2147483648"/>
              <pc:sldLayoutMk cId="2206573967" sldId="2147483650"/>
              <ac:grpSpMk id="14" creationId="{B573D35A-7EBE-5D42-8DD5-5C3142B29318}"/>
            </ac:grpSpMkLst>
          </pc:grpChg>
          <pc:grpChg chg="del">
            <ac:chgData name="Samantha Kanza" userId="fa44783c-755a-4b36-a4e1-618c7142ff0e" providerId="ADAL" clId="{C498FCDD-23BF-654D-B65C-83C5FD56DFA2}" dt="2022-02-08T10:29:01.943" v="86" actId="478"/>
            <ac:grpSpMkLst>
              <pc:docMk/>
              <pc:sldMasterMk cId="3192240258" sldId="2147483648"/>
              <pc:sldLayoutMk cId="2206573967" sldId="2147483650"/>
              <ac:grpSpMk id="15" creationId="{28F6ADE1-0F87-3A41-98D5-12F8FCD182DB}"/>
            </ac:grpSpMkLst>
          </pc:grpChg>
          <pc:picChg chg="del">
            <ac:chgData name="Samantha Kanza" userId="fa44783c-755a-4b36-a4e1-618c7142ff0e" providerId="ADAL" clId="{C498FCDD-23BF-654D-B65C-83C5FD56DFA2}" dt="2022-02-08T10:29:03.633" v="87" actId="478"/>
            <ac:picMkLst>
              <pc:docMk/>
              <pc:sldMasterMk cId="3192240258" sldId="2147483648"/>
              <pc:sldLayoutMk cId="2206573967" sldId="2147483650"/>
              <ac:picMk id="16" creationId="{EC935030-42AF-284E-8938-2DE7C086E162}"/>
            </ac:picMkLst>
          </pc:picChg>
          <pc:picChg chg="del">
            <ac:chgData name="Samantha Kanza" userId="fa44783c-755a-4b36-a4e1-618c7142ff0e" providerId="ADAL" clId="{C498FCDD-23BF-654D-B65C-83C5FD56DFA2}" dt="2022-02-08T10:29:04.815" v="88" actId="478"/>
            <ac:picMkLst>
              <pc:docMk/>
              <pc:sldMasterMk cId="3192240258" sldId="2147483648"/>
              <pc:sldLayoutMk cId="2206573967" sldId="2147483650"/>
              <ac:picMk id="18" creationId="{9586662E-7E28-F747-B943-5B1517DAE6C4}"/>
            </ac:picMkLst>
          </pc:picChg>
          <pc:picChg chg="del">
            <ac:chgData name="Samantha Kanza" userId="fa44783c-755a-4b36-a4e1-618c7142ff0e" providerId="ADAL" clId="{C498FCDD-23BF-654D-B65C-83C5FD56DFA2}" dt="2022-02-08T10:29:06.041" v="89" actId="478"/>
            <ac:picMkLst>
              <pc:docMk/>
              <pc:sldMasterMk cId="3192240258" sldId="2147483648"/>
              <pc:sldLayoutMk cId="2206573967" sldId="2147483650"/>
              <ac:picMk id="20" creationId="{7512C6D9-A21A-4B46-B1A9-18AB268A0EF7}"/>
            </ac:picMkLst>
          </pc:picChg>
          <pc:picChg chg="del">
            <ac:chgData name="Samantha Kanza" userId="fa44783c-755a-4b36-a4e1-618c7142ff0e" providerId="ADAL" clId="{C498FCDD-23BF-654D-B65C-83C5FD56DFA2}" dt="2022-02-08T10:29:07.132" v="90" actId="478"/>
            <ac:picMkLst>
              <pc:docMk/>
              <pc:sldMasterMk cId="3192240258" sldId="2147483648"/>
              <pc:sldLayoutMk cId="2206573967" sldId="2147483650"/>
              <ac:picMk id="22" creationId="{E22368F9-2B07-B24C-84A5-B3E4F5F319BE}"/>
            </ac:picMkLst>
          </pc:picChg>
          <pc:picChg chg="del">
            <ac:chgData name="Samantha Kanza" userId="fa44783c-755a-4b36-a4e1-618c7142ff0e" providerId="ADAL" clId="{C498FCDD-23BF-654D-B65C-83C5FD56DFA2}" dt="2022-02-08T10:29:08.259" v="91" actId="478"/>
            <ac:picMkLst>
              <pc:docMk/>
              <pc:sldMasterMk cId="3192240258" sldId="2147483648"/>
              <pc:sldLayoutMk cId="2206573967" sldId="2147483650"/>
              <ac:picMk id="24" creationId="{152D1FB6-A680-014E-83ED-08B66EE7E2FE}"/>
            </ac:picMkLst>
          </pc:picChg>
          <pc:picChg chg="add mod modCrop">
            <ac:chgData name="Samantha Kanza" userId="fa44783c-755a-4b36-a4e1-618c7142ff0e" providerId="ADAL" clId="{C498FCDD-23BF-654D-B65C-83C5FD56DFA2}" dt="2022-02-08T10:32:01.645" v="145" actId="1035"/>
            <ac:picMkLst>
              <pc:docMk/>
              <pc:sldMasterMk cId="3192240258" sldId="2147483648"/>
              <pc:sldLayoutMk cId="2206573967" sldId="2147483650"/>
              <ac:picMk id="26" creationId="{6A1AB6D0-E909-964E-A235-4B344E5EECBB}"/>
            </ac:picMkLst>
          </pc:picChg>
          <pc:cxnChg chg="mod">
            <ac:chgData name="Samantha Kanza" userId="fa44783c-755a-4b36-a4e1-618c7142ff0e" providerId="ADAL" clId="{C498FCDD-23BF-654D-B65C-83C5FD56DFA2}" dt="2022-02-08T10:30:44.001" v="129" actId="208"/>
            <ac:cxnSpMkLst>
              <pc:docMk/>
              <pc:sldMasterMk cId="3192240258" sldId="2147483648"/>
              <pc:sldLayoutMk cId="2206573967" sldId="2147483650"/>
              <ac:cxnSpMk id="8" creationId="{21C34BB5-5888-E746-BC36-2EDA525C12DC}"/>
            </ac:cxnSpMkLst>
          </pc:cxnChg>
          <pc:cxnChg chg="mod">
            <ac:chgData name="Samantha Kanza" userId="fa44783c-755a-4b36-a4e1-618c7142ff0e" providerId="ADAL" clId="{C498FCDD-23BF-654D-B65C-83C5FD56DFA2}" dt="2022-02-08T10:30:44.001" v="129" actId="208"/>
            <ac:cxnSpMkLst>
              <pc:docMk/>
              <pc:sldMasterMk cId="3192240258" sldId="2147483648"/>
              <pc:sldLayoutMk cId="2206573967" sldId="2147483650"/>
              <ac:cxnSpMk id="10" creationId="{47E91F8A-A111-944F-B983-7DCCD3900038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1:50.147" v="143" actId="1035"/>
          <pc:sldLayoutMkLst>
            <pc:docMk/>
            <pc:sldMasterMk cId="3192240258" sldId="2147483648"/>
            <pc:sldLayoutMk cId="2457890692" sldId="2147483652"/>
          </pc:sldLayoutMkLst>
          <pc:spChg chg="mod">
            <ac:chgData name="Samantha Kanza" userId="fa44783c-755a-4b36-a4e1-618c7142ff0e" providerId="ADAL" clId="{C498FCDD-23BF-654D-B65C-83C5FD56DFA2}" dt="2022-02-08T10:31:16.949" v="131" actId="207"/>
            <ac:spMkLst>
              <pc:docMk/>
              <pc:sldMasterMk cId="3192240258" sldId="2147483648"/>
              <pc:sldLayoutMk cId="2457890692" sldId="2147483652"/>
              <ac:spMk id="8" creationId="{268ECA41-BB9D-EF45-899D-B699A481ACEF}"/>
            </ac:spMkLst>
          </pc:spChg>
          <pc:grpChg chg="del">
            <ac:chgData name="Samantha Kanza" userId="fa44783c-755a-4b36-a4e1-618c7142ff0e" providerId="ADAL" clId="{C498FCDD-23BF-654D-B65C-83C5FD56DFA2}" dt="2022-02-08T10:31:24.362" v="133" actId="478"/>
            <ac:grpSpMkLst>
              <pc:docMk/>
              <pc:sldMasterMk cId="3192240258" sldId="2147483648"/>
              <pc:sldLayoutMk cId="2457890692" sldId="2147483652"/>
              <ac:grpSpMk id="12" creationId="{CA516882-464C-4E4A-9C9F-8C6984CCDDF4}"/>
            </ac:grpSpMkLst>
          </pc:grpChg>
          <pc:grpChg chg="add mod">
            <ac:chgData name="Samantha Kanza" userId="fa44783c-755a-4b36-a4e1-618c7142ff0e" providerId="ADAL" clId="{C498FCDD-23BF-654D-B65C-83C5FD56DFA2}" dt="2022-02-08T10:31:32.514" v="136"/>
            <ac:grpSpMkLst>
              <pc:docMk/>
              <pc:sldMasterMk cId="3192240258" sldId="2147483648"/>
              <pc:sldLayoutMk cId="2457890692" sldId="2147483652"/>
              <ac:grpSpMk id="31" creationId="{51888504-D6F7-3E4E-837D-0291A356D9E0}"/>
            </ac:grpSpMkLst>
          </pc:grpChg>
          <pc:picChg chg="add mod">
            <ac:chgData name="Samantha Kanza" userId="fa44783c-755a-4b36-a4e1-618c7142ff0e" providerId="ADAL" clId="{C498FCDD-23BF-654D-B65C-83C5FD56DFA2}" dt="2022-02-08T10:31:50.147" v="143" actId="1035"/>
            <ac:picMkLst>
              <pc:docMk/>
              <pc:sldMasterMk cId="3192240258" sldId="2147483648"/>
              <pc:sldLayoutMk cId="2457890692" sldId="2147483652"/>
              <ac:picMk id="35" creationId="{4AA4BE72-20CA-1141-9CA0-1A3A2A8AC6A5}"/>
            </ac:picMkLst>
          </pc:picChg>
          <pc:cxnChg chg="mod">
            <ac:chgData name="Samantha Kanza" userId="fa44783c-755a-4b36-a4e1-618c7142ff0e" providerId="ADAL" clId="{C498FCDD-23BF-654D-B65C-83C5FD56DFA2}" dt="2022-02-08T10:31:32.514" v="136"/>
            <ac:cxnSpMkLst>
              <pc:docMk/>
              <pc:sldMasterMk cId="3192240258" sldId="2147483648"/>
              <pc:sldLayoutMk cId="2457890692" sldId="2147483652"/>
              <ac:cxnSpMk id="33" creationId="{14B785D2-1EFE-3540-BA5A-54F2D17565F5}"/>
            </ac:cxnSpMkLst>
          </pc:cxnChg>
          <pc:cxnChg chg="mod">
            <ac:chgData name="Samantha Kanza" userId="fa44783c-755a-4b36-a4e1-618c7142ff0e" providerId="ADAL" clId="{C498FCDD-23BF-654D-B65C-83C5FD56DFA2}" dt="2022-02-08T10:31:32.514" v="136"/>
            <ac:cxnSpMkLst>
              <pc:docMk/>
              <pc:sldMasterMk cId="3192240258" sldId="2147483648"/>
              <pc:sldLayoutMk cId="2457890692" sldId="2147483652"/>
              <ac:cxnSpMk id="34" creationId="{DF21AB86-6910-B64B-8380-2C8590033172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2:07.473" v="149" actId="1035"/>
          <pc:sldLayoutMkLst>
            <pc:docMk/>
            <pc:sldMasterMk cId="3192240258" sldId="2147483648"/>
            <pc:sldLayoutMk cId="3072578843" sldId="2147483654"/>
          </pc:sldLayoutMkLst>
          <pc:spChg chg="mod">
            <ac:chgData name="Samantha Kanza" userId="fa44783c-755a-4b36-a4e1-618c7142ff0e" providerId="ADAL" clId="{C498FCDD-23BF-654D-B65C-83C5FD56DFA2}" dt="2022-02-08T10:31:19.784" v="132" actId="207"/>
            <ac:spMkLst>
              <pc:docMk/>
              <pc:sldMasterMk cId="3192240258" sldId="2147483648"/>
              <pc:sldLayoutMk cId="3072578843" sldId="2147483654"/>
              <ac:spMk id="9" creationId="{074E118C-372A-454C-98EE-1417AECFFCAA}"/>
            </ac:spMkLst>
          </pc:spChg>
          <pc:grpChg chg="del">
            <ac:chgData name="Samantha Kanza" userId="fa44783c-755a-4b36-a4e1-618c7142ff0e" providerId="ADAL" clId="{C498FCDD-23BF-654D-B65C-83C5FD56DFA2}" dt="2022-02-08T10:31:26.596" v="134" actId="478"/>
            <ac:grpSpMkLst>
              <pc:docMk/>
              <pc:sldMasterMk cId="3192240258" sldId="2147483648"/>
              <pc:sldLayoutMk cId="3072578843" sldId="2147483654"/>
              <ac:grpSpMk id="10" creationId="{8BC6942E-1193-F749-9918-BE7E81AB416C}"/>
            </ac:grpSpMkLst>
          </pc:grpChg>
          <pc:grpChg chg="add mod">
            <ac:chgData name="Samantha Kanza" userId="fa44783c-755a-4b36-a4e1-618c7142ff0e" providerId="ADAL" clId="{C498FCDD-23BF-654D-B65C-83C5FD56DFA2}" dt="2022-02-08T10:31:33.854" v="137"/>
            <ac:grpSpMkLst>
              <pc:docMk/>
              <pc:sldMasterMk cId="3192240258" sldId="2147483648"/>
              <pc:sldLayoutMk cId="3072578843" sldId="2147483654"/>
              <ac:grpSpMk id="30" creationId="{A2A2097B-8C7A-DB48-A5EF-3CE3888604A1}"/>
            </ac:grpSpMkLst>
          </pc:grpChg>
          <pc:picChg chg="add mod">
            <ac:chgData name="Samantha Kanza" userId="fa44783c-755a-4b36-a4e1-618c7142ff0e" providerId="ADAL" clId="{C498FCDD-23BF-654D-B65C-83C5FD56DFA2}" dt="2022-02-08T10:32:07.473" v="149" actId="1035"/>
            <ac:picMkLst>
              <pc:docMk/>
              <pc:sldMasterMk cId="3192240258" sldId="2147483648"/>
              <pc:sldLayoutMk cId="3072578843" sldId="2147483654"/>
              <ac:picMk id="33" creationId="{4EB3D41A-9F12-D349-BE70-9267902220E0}"/>
            </ac:picMkLst>
          </pc:picChg>
          <pc:cxnChg chg="mod">
            <ac:chgData name="Samantha Kanza" userId="fa44783c-755a-4b36-a4e1-618c7142ff0e" providerId="ADAL" clId="{C498FCDD-23BF-654D-B65C-83C5FD56DFA2}" dt="2022-02-08T10:31:33.854" v="137"/>
            <ac:cxnSpMkLst>
              <pc:docMk/>
              <pc:sldMasterMk cId="3192240258" sldId="2147483648"/>
              <pc:sldLayoutMk cId="3072578843" sldId="2147483654"/>
              <ac:cxnSpMk id="31" creationId="{E63C4301-A670-194E-B5C0-6099663FE132}"/>
            </ac:cxnSpMkLst>
          </pc:cxnChg>
          <pc:cxnChg chg="mod">
            <ac:chgData name="Samantha Kanza" userId="fa44783c-755a-4b36-a4e1-618c7142ff0e" providerId="ADAL" clId="{C498FCDD-23BF-654D-B65C-83C5FD56DFA2}" dt="2022-02-08T10:31:33.854" v="137"/>
            <ac:cxnSpMkLst>
              <pc:docMk/>
              <pc:sldMasterMk cId="3192240258" sldId="2147483648"/>
              <pc:sldLayoutMk cId="3072578843" sldId="2147483654"/>
              <ac:cxnSpMk id="32" creationId="{9F09C924-5594-984A-BB66-F06B201E90AA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2:04.120" v="147" actId="1035"/>
          <pc:sldLayoutMkLst>
            <pc:docMk/>
            <pc:sldMasterMk cId="3192240258" sldId="2147483648"/>
            <pc:sldLayoutMk cId="2873403125" sldId="2147483655"/>
          </pc:sldLayoutMkLst>
          <pc:grpChg chg="del">
            <ac:chgData name="Samantha Kanza" userId="fa44783c-755a-4b36-a4e1-618c7142ff0e" providerId="ADAL" clId="{C498FCDD-23BF-654D-B65C-83C5FD56DFA2}" dt="2022-02-08T10:31:28.125" v="135" actId="478"/>
            <ac:grpSpMkLst>
              <pc:docMk/>
              <pc:sldMasterMk cId="3192240258" sldId="2147483648"/>
              <pc:sldLayoutMk cId="2873403125" sldId="2147483655"/>
              <ac:grpSpMk id="8" creationId="{2AA33E20-9174-C544-98C7-EDE8B2E5F26A}"/>
            </ac:grpSpMkLst>
          </pc:grpChg>
          <pc:grpChg chg="add mod">
            <ac:chgData name="Samantha Kanza" userId="fa44783c-755a-4b36-a4e1-618c7142ff0e" providerId="ADAL" clId="{C498FCDD-23BF-654D-B65C-83C5FD56DFA2}" dt="2022-02-08T10:31:34.928" v="138"/>
            <ac:grpSpMkLst>
              <pc:docMk/>
              <pc:sldMasterMk cId="3192240258" sldId="2147483648"/>
              <pc:sldLayoutMk cId="2873403125" sldId="2147483655"/>
              <ac:grpSpMk id="28" creationId="{BACD7E2D-4A83-884E-AA37-DC542B8F9F31}"/>
            </ac:grpSpMkLst>
          </pc:grpChg>
          <pc:picChg chg="add mod">
            <ac:chgData name="Samantha Kanza" userId="fa44783c-755a-4b36-a4e1-618c7142ff0e" providerId="ADAL" clId="{C498FCDD-23BF-654D-B65C-83C5FD56DFA2}" dt="2022-02-08T10:32:04.120" v="147" actId="1035"/>
            <ac:picMkLst>
              <pc:docMk/>
              <pc:sldMasterMk cId="3192240258" sldId="2147483648"/>
              <pc:sldLayoutMk cId="2873403125" sldId="2147483655"/>
              <ac:picMk id="31" creationId="{38C7343A-6F71-6F46-9EFD-FF19CB8871B5}"/>
            </ac:picMkLst>
          </pc:picChg>
          <pc:cxnChg chg="mod">
            <ac:chgData name="Samantha Kanza" userId="fa44783c-755a-4b36-a4e1-618c7142ff0e" providerId="ADAL" clId="{C498FCDD-23BF-654D-B65C-83C5FD56DFA2}" dt="2022-02-08T10:31:34.928" v="138"/>
            <ac:cxnSpMkLst>
              <pc:docMk/>
              <pc:sldMasterMk cId="3192240258" sldId="2147483648"/>
              <pc:sldLayoutMk cId="2873403125" sldId="2147483655"/>
              <ac:cxnSpMk id="29" creationId="{F40B4404-07F0-7E41-BD0A-4D61E1B3EAFF}"/>
            </ac:cxnSpMkLst>
          </pc:cxnChg>
          <pc:cxnChg chg="mod">
            <ac:chgData name="Samantha Kanza" userId="fa44783c-755a-4b36-a4e1-618c7142ff0e" providerId="ADAL" clId="{C498FCDD-23BF-654D-B65C-83C5FD56DFA2}" dt="2022-02-08T10:31:34.928" v="138"/>
            <ac:cxnSpMkLst>
              <pc:docMk/>
              <pc:sldMasterMk cId="3192240258" sldId="2147483648"/>
              <pc:sldLayoutMk cId="2873403125" sldId="2147483655"/>
              <ac:cxnSpMk id="30" creationId="{62BA7ED1-6F8C-BE49-9DE0-D2442FD4BB0C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9A2B7-DE99-3D41-952C-797F062BE77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0244-8EE7-824A-AD6B-140E5327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627CB-CEAD-A44D-9BC7-852541B990DD}"/>
              </a:ext>
            </a:extLst>
          </p:cNvPr>
          <p:cNvSpPr/>
          <p:nvPr userDrawn="1"/>
        </p:nvSpPr>
        <p:spPr>
          <a:xfrm>
            <a:off x="-1" y="2778554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C01054"/>
                </a:solidFill>
                <a:latin typeface="Tahoma" charset="0"/>
                <a:ea typeface="Tahoma" charset="0"/>
                <a:cs typeface="Tahoma" charset="0"/>
              </a:rPr>
              <a:t>&lt;&lt;Event Title&gt;&gt;</a:t>
            </a:r>
          </a:p>
          <a:p>
            <a:pPr algn="ctr"/>
            <a:endParaRPr lang="en-GB" sz="1000" dirty="0">
              <a:solidFill>
                <a:srgbClr val="C01054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GB" sz="2600" dirty="0">
                <a:solidFill>
                  <a:srgbClr val="13457F"/>
                </a:solidFill>
                <a:latin typeface="Tahoma" charset="0"/>
                <a:ea typeface="Tahoma" charset="0"/>
                <a:cs typeface="Tahoma" charset="0"/>
              </a:rPr>
              <a:t>&lt;&lt;Talk Title&gt;&gt;</a:t>
            </a:r>
            <a:endParaRPr lang="en-US" sz="2600" dirty="0">
              <a:solidFill>
                <a:srgbClr val="13457F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Name&gt;&gt;</a:t>
            </a: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Institution&gt;&gt;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41E5CAF-0751-B045-8D41-6139F5A16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2715" y="-120686"/>
            <a:ext cx="4318568" cy="29884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D03349-9BEF-6C44-A2F9-F95EE35AAED3}"/>
              </a:ext>
            </a:extLst>
          </p:cNvPr>
          <p:cNvGrpSpPr/>
          <p:nvPr userDrawn="1"/>
        </p:nvGrpSpPr>
        <p:grpSpPr>
          <a:xfrm>
            <a:off x="957225" y="4681458"/>
            <a:ext cx="7229547" cy="363171"/>
            <a:chOff x="629962" y="4674024"/>
            <a:chExt cx="7229547" cy="3631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61939D-F4A7-D446-8612-51FAD949A8A7}"/>
                </a:ext>
              </a:extLst>
            </p:cNvPr>
            <p:cNvSpPr/>
            <p:nvPr/>
          </p:nvSpPr>
          <p:spPr>
            <a:xfrm>
              <a:off x="2079620" y="4698641"/>
              <a:ext cx="577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/>
                  <a:cs typeface="Tahoma"/>
                </a:rPr>
                <a:t>This network is EPSRC Funded under Grant No: EP/S000356/1</a:t>
              </a:r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DD89205-7B34-8644-BDDB-C728BFAF22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9962" y="4674024"/>
              <a:ext cx="1449658" cy="363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8ECA41-BB9D-EF45-899D-B699A481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C8EDE7-17D1-9743-9247-C112AB1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C4238F-5D87-604B-8F08-7775BF5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9A35989C-B218-F34F-B820-D7FBCC8E7A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88504-D6F7-3E4E-837D-0291A356D9E0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B785D2-1EFE-3540-BA5A-54F2D17565F5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21AB86-6910-B64B-8380-2C8590033172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4AA4BE72-20CA-1141-9CA0-1A3A2A8AC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58980E-C101-C14A-BBB4-869D382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BD22E9-9024-D740-BAF1-4795B683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4E118C-372A-454C-98EE-1417AEC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E1977C3-D3C0-A148-AF36-76249D18C6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2097B-8C7A-DB48-A5EF-3CE3888604A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3C4301-A670-194E-B5C0-6099663FE132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09C924-5594-984A-BB66-F06B201E90AA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4EB3D41A-9F12-D349-BE70-926790222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16EE19-F0E1-5A45-8532-7380854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2A73D-0AC4-C94B-A218-04E6C429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0D196C12-4DBD-7347-940E-6E17AC5EA6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CD7E2D-4A83-884E-AA37-DC542B8F9F3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0B4404-07F0-7E41-BD0A-4D61E1B3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BA7ED1-6F8C-BE49-9DE0-D2442FD4BB0C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8C7343A-6F71-6F46-9EFD-FF19CB887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DD/MM/YYYY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972E-51D7-024A-8870-A2B684DD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0225" y="9996141"/>
            <a:ext cx="114696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Tahoma"/>
                <a:cs typeface="Tahoma"/>
              </a:rPr>
              <a:t>This network is EPSRC Funded under Grant No: EP/S000356/1</a:t>
            </a:r>
          </a:p>
        </p:txBody>
      </p:sp>
      <p:pic>
        <p:nvPicPr>
          <p:cNvPr id="12" name="Picture 11" descr="299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317038"/>
            <a:ext cx="2743200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B6ECD1-9241-2C39-A44F-791F2FFD9AC4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98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DD/MM/YYYY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5130F8E9ABC4E93222F79D434D664" ma:contentTypeVersion="12" ma:contentTypeDescription="Create a new document." ma:contentTypeScope="" ma:versionID="be974f2e873275e8b7846a7fcc992cff">
  <xsd:schema xmlns:xsd="http://www.w3.org/2001/XMLSchema" xmlns:xs="http://www.w3.org/2001/XMLSchema" xmlns:p="http://schemas.microsoft.com/office/2006/metadata/properties" xmlns:ns2="eea5ffa0-b703-450a-8dcb-1cf69b471e5e" xmlns:ns3="13d776fc-c4d9-4dce-80f3-6f9132a45535" targetNamespace="http://schemas.microsoft.com/office/2006/metadata/properties" ma:root="true" ma:fieldsID="585eff02ae8fb8cc88657e2abe9246fb" ns2:_="" ns3:_="">
    <xsd:import namespace="eea5ffa0-b703-450a-8dcb-1cf69b471e5e"/>
    <xsd:import namespace="13d776fc-c4d9-4dce-80f3-6f9132a455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5ffa0-b703-450a-8dcb-1cf69b471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776fc-c4d9-4dce-80f3-6f9132a455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b319e7-70a5-4fcc-ae8a-6af747254aaa}" ma:internalName="TaxCatchAll" ma:showField="CatchAllData" ma:web="13d776fc-c4d9-4dce-80f3-6f9132a455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a5ffa0-b703-450a-8dcb-1cf69b471e5e">
      <Terms xmlns="http://schemas.microsoft.com/office/infopath/2007/PartnerControls"/>
    </lcf76f155ced4ddcb4097134ff3c332f>
    <TaxCatchAll xmlns="13d776fc-c4d9-4dce-80f3-6f9132a45535" xsi:nil="true"/>
  </documentManagement>
</p:properties>
</file>

<file path=customXml/itemProps1.xml><?xml version="1.0" encoding="utf-8"?>
<ds:datastoreItem xmlns:ds="http://schemas.openxmlformats.org/officeDocument/2006/customXml" ds:itemID="{8BD84398-3BC5-43AA-91F4-EA862CA463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8DD13-908C-47B3-9848-393745352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a5ffa0-b703-450a-8dcb-1cf69b471e5e"/>
    <ds:schemaRef ds:uri="13d776fc-c4d9-4dce-80f3-6f9132a455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042043-3B5A-465E-AD80-0EBB83116927}">
  <ds:schemaRefs>
    <ds:schemaRef ds:uri="http://purl.org/dc/terms/"/>
    <ds:schemaRef ds:uri="be9ee8bf-86f6-4bf4-9213-ef2ede3b95e8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be01a0aa-9a2e-41f8-83ea-452f610d3f09"/>
    <ds:schemaRef ds:uri="http://schemas.microsoft.com/sharepoint/v3"/>
    <ds:schemaRef ds:uri="http://www.w3.org/XML/1998/namespace"/>
    <ds:schemaRef ds:uri="eea5ffa0-b703-450a-8dcb-1cf69b471e5e"/>
    <ds:schemaRef ds:uri="13d776fc-c4d9-4dce-80f3-6f9132a455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Kanza</dc:creator>
  <cp:lastModifiedBy>Samantha Kanza</cp:lastModifiedBy>
  <cp:revision>15</cp:revision>
  <dcterms:created xsi:type="dcterms:W3CDTF">2018-09-26T12:24:37Z</dcterms:created>
  <dcterms:modified xsi:type="dcterms:W3CDTF">2022-06-23T10:33:02Z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0x0101009505130F8E9ABC4E93222F79D434D664</vt:lpwstr>
  </property>
  <property fmtid="{D5CDD505-2E9C-101B-9397-08002B2CF9AE}" pid="3" name="MediaServiceImageTags">
    <vt:lpwstr/>
  </property>
</Properties>
</file>