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12" y="149424"/>
            <a:ext cx="3635896" cy="227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6021" y="1793890"/>
            <a:ext cx="6078666" cy="1470025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/>
              <a:t>Программа </a:t>
            </a:r>
            <a:r>
              <a:rPr lang="ru-RU" sz="3600" b="1" dirty="0"/>
              <a:t>лояльности клиентов мобильного-банкинга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0706" y="4581128"/>
            <a:ext cx="8223782" cy="1927896"/>
          </a:xfrm>
        </p:spPr>
        <p:txBody>
          <a:bodyPr>
            <a:normAutofit/>
          </a:bodyPr>
          <a:lstStyle/>
          <a:p>
            <a:pPr algn="l"/>
            <a:r>
              <a:rPr lang="kk-KZ" sz="2400" dirty="0" smtClean="0"/>
              <a:t>Алмаханов Нұрсұлтан – КБТУ 3 курс – </a:t>
            </a:r>
            <a:r>
              <a:rPr lang="en-US" sz="2400" dirty="0" smtClean="0"/>
              <a:t>Android dev.</a:t>
            </a:r>
            <a:endParaRPr lang="kk-KZ" sz="2400" dirty="0" smtClean="0"/>
          </a:p>
          <a:p>
            <a:pPr algn="l"/>
            <a:r>
              <a:rPr lang="kk-KZ" sz="2400" dirty="0"/>
              <a:t>Еділбаев Абылай – КБТУ 3 </a:t>
            </a:r>
            <a:r>
              <a:rPr lang="kk-KZ" sz="2400" dirty="0" smtClean="0"/>
              <a:t>курс</a:t>
            </a:r>
            <a:r>
              <a:rPr lang="en-US" sz="2400" dirty="0" smtClean="0"/>
              <a:t> – Backend (Django)dev.</a:t>
            </a:r>
          </a:p>
          <a:p>
            <a:pPr algn="l"/>
            <a:r>
              <a:rPr lang="kk-KZ" sz="2400" dirty="0" smtClean="0"/>
              <a:t>Телжанов Асхат </a:t>
            </a:r>
            <a:r>
              <a:rPr lang="kk-KZ" sz="2400" dirty="0"/>
              <a:t>– КБТУ 3 </a:t>
            </a:r>
            <a:r>
              <a:rPr lang="kk-KZ" sz="2400" dirty="0" smtClean="0"/>
              <a:t>курс</a:t>
            </a:r>
            <a:r>
              <a:rPr lang="en-US" sz="2400" dirty="0" smtClean="0"/>
              <a:t> – Android dev.</a:t>
            </a:r>
            <a:endParaRPr lang="kk-KZ" sz="2400" dirty="0" smtClean="0"/>
          </a:p>
          <a:p>
            <a:pPr algn="l"/>
            <a:r>
              <a:rPr lang="kk-KZ" sz="2400" dirty="0" smtClean="0"/>
              <a:t>Құрманбай Аян </a:t>
            </a:r>
            <a:r>
              <a:rPr lang="kk-KZ" sz="2400" dirty="0"/>
              <a:t>– КБТУ 4</a:t>
            </a:r>
            <a:r>
              <a:rPr lang="kk-KZ" sz="2400" dirty="0" smtClean="0"/>
              <a:t> курс</a:t>
            </a:r>
            <a:r>
              <a:rPr lang="en-US" sz="2400" dirty="0" smtClean="0"/>
              <a:t> – iOS dev.</a:t>
            </a:r>
            <a:endParaRPr lang="kk-KZ" sz="2400" dirty="0" smtClean="0"/>
          </a:p>
          <a:p>
            <a:pPr algn="l"/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5" y="476672"/>
            <a:ext cx="5879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C00000"/>
                </a:solidFill>
              </a:rPr>
              <a:t>Дополнительное задание </a:t>
            </a:r>
            <a:r>
              <a:rPr lang="ru-RU" sz="3600" b="1" dirty="0" smtClean="0">
                <a:solidFill>
                  <a:srgbClr val="C00000"/>
                </a:solidFill>
              </a:rPr>
              <a:t>от</a:t>
            </a:r>
            <a:endParaRPr lang="ru-RU" sz="3600" b="1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09" y="2528903"/>
            <a:ext cx="1956240" cy="90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6021" y="3925951"/>
            <a:ext cx="3598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4000" u="sng" dirty="0" smtClean="0"/>
              <a:t>команда </a:t>
            </a:r>
            <a:r>
              <a:rPr lang="en-US" sz="4000" u="sng" dirty="0" err="1" smtClean="0"/>
              <a:t>Validol</a:t>
            </a:r>
            <a:endParaRPr lang="ru-RU" sz="4000" u="sng" dirty="0"/>
          </a:p>
        </p:txBody>
      </p:sp>
    </p:spTree>
    <p:extLst>
      <p:ext uri="{BB962C8B-B14F-4D97-AF65-F5344CB8AC3E}">
        <p14:creationId xmlns:p14="http://schemas.microsoft.com/office/powerpoint/2010/main" val="24947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942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</Words>
  <Application>Microsoft Office PowerPoint</Application>
  <PresentationFormat>Экран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Программа лояльности клиентов мобильного-банкинга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лояльности клиентов мобильного-банкинга</dc:title>
  <dc:creator>Nur Almakhanov</dc:creator>
  <cp:lastModifiedBy>Нурсултан Алмаханов</cp:lastModifiedBy>
  <cp:revision>5</cp:revision>
  <dcterms:created xsi:type="dcterms:W3CDTF">2018-11-11T04:06:18Z</dcterms:created>
  <dcterms:modified xsi:type="dcterms:W3CDTF">2018-11-11T05:56:38Z</dcterms:modified>
</cp:coreProperties>
</file>