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266" r:id="rId3"/>
    <p:sldId id="265" r:id="rId4"/>
    <p:sldId id="268" r:id="rId5"/>
    <p:sldId id="281" r:id="rId6"/>
    <p:sldId id="27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69" r:id="rId1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16" autoAdjust="0"/>
  </p:normalViewPr>
  <p:slideViewPr>
    <p:cSldViewPr snapToGrid="0">
      <p:cViewPr varScale="1">
        <p:scale>
          <a:sx n="76" d="100"/>
          <a:sy n="76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C806E-CF79-40CC-AEE7-86256192CA98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SN"/>
        </a:p>
      </dgm:t>
    </dgm:pt>
    <dgm:pt modelId="{0B6E8D2A-0CAD-4165-8C86-F66ABA221522}">
      <dgm:prSet/>
      <dgm:spPr/>
      <dgm:t>
        <a:bodyPr/>
        <a:lstStyle/>
        <a:p>
          <a:r>
            <a:rPr lang="fr-FR" baseline="0"/>
            <a:t>ABLAYE SECK </a:t>
          </a:r>
          <a:endParaRPr lang="fr-SN"/>
        </a:p>
      </dgm:t>
    </dgm:pt>
    <dgm:pt modelId="{CEBEC820-495D-4B17-9056-D1E002CE27A1}" type="parTrans" cxnId="{A867A45F-0852-4D14-A1A7-7B53C61FA1A3}">
      <dgm:prSet/>
      <dgm:spPr/>
      <dgm:t>
        <a:bodyPr/>
        <a:lstStyle/>
        <a:p>
          <a:endParaRPr lang="fr-SN"/>
        </a:p>
      </dgm:t>
    </dgm:pt>
    <dgm:pt modelId="{708A5016-C608-4B94-A387-8B4D2DFC80B6}" type="sibTrans" cxnId="{A867A45F-0852-4D14-A1A7-7B53C61FA1A3}">
      <dgm:prSet/>
      <dgm:spPr/>
      <dgm:t>
        <a:bodyPr/>
        <a:lstStyle/>
        <a:p>
          <a:endParaRPr lang="fr-SN"/>
        </a:p>
      </dgm:t>
    </dgm:pt>
    <dgm:pt modelId="{7AC1AE20-83B1-4C1F-BBCB-39F4092B0FDF}">
      <dgm:prSet/>
      <dgm:spPr/>
      <dgm:t>
        <a:bodyPr/>
        <a:lstStyle/>
        <a:p>
          <a:r>
            <a:rPr lang="fr-SN" dirty="0"/>
            <a:t>Mame Fatou Ndiaye</a:t>
          </a:r>
        </a:p>
      </dgm:t>
    </dgm:pt>
    <dgm:pt modelId="{53C66E8B-ADC7-4AFB-8525-999ED04882A0}" type="parTrans" cxnId="{3E5F36BF-C7C6-4EFB-88EF-8034ABBBB24D}">
      <dgm:prSet/>
      <dgm:spPr/>
      <dgm:t>
        <a:bodyPr/>
        <a:lstStyle/>
        <a:p>
          <a:endParaRPr lang="fr-SN"/>
        </a:p>
      </dgm:t>
    </dgm:pt>
    <dgm:pt modelId="{95EE7008-FB9A-453D-87B6-A249D9640A53}" type="sibTrans" cxnId="{3E5F36BF-C7C6-4EFB-88EF-8034ABBBB24D}">
      <dgm:prSet/>
      <dgm:spPr/>
      <dgm:t>
        <a:bodyPr/>
        <a:lstStyle/>
        <a:p>
          <a:endParaRPr lang="fr-SN"/>
        </a:p>
      </dgm:t>
    </dgm:pt>
    <dgm:pt modelId="{43B669DA-63D6-4781-8999-A23A38735F57}">
      <dgm:prSet/>
      <dgm:spPr/>
      <dgm:t>
        <a:bodyPr/>
        <a:lstStyle/>
        <a:p>
          <a:r>
            <a:rPr lang="fr-SN" dirty="0"/>
            <a:t>Marie Helene Diouf</a:t>
          </a:r>
        </a:p>
      </dgm:t>
    </dgm:pt>
    <dgm:pt modelId="{DBB9B68F-0177-4B5F-801E-562825EE6F76}" type="parTrans" cxnId="{F3E334A1-0F6F-48FD-BFC5-57C3396B81B8}">
      <dgm:prSet/>
      <dgm:spPr/>
      <dgm:t>
        <a:bodyPr/>
        <a:lstStyle/>
        <a:p>
          <a:endParaRPr lang="fr-SN"/>
        </a:p>
      </dgm:t>
    </dgm:pt>
    <dgm:pt modelId="{F2989613-BB28-4549-93BF-096645C9BBD6}" type="sibTrans" cxnId="{F3E334A1-0F6F-48FD-BFC5-57C3396B81B8}">
      <dgm:prSet/>
      <dgm:spPr/>
      <dgm:t>
        <a:bodyPr/>
        <a:lstStyle/>
        <a:p>
          <a:endParaRPr lang="fr-SN"/>
        </a:p>
      </dgm:t>
    </dgm:pt>
    <dgm:pt modelId="{B9CF1B51-B40B-41F6-BE76-B44ED5D99FBB}">
      <dgm:prSet/>
      <dgm:spPr/>
      <dgm:t>
        <a:bodyPr/>
        <a:lstStyle/>
        <a:p>
          <a:r>
            <a:rPr lang="fr-SN" dirty="0" err="1"/>
            <a:t>Diouma</a:t>
          </a:r>
          <a:r>
            <a:rPr lang="fr-SN" dirty="0"/>
            <a:t> </a:t>
          </a:r>
          <a:r>
            <a:rPr lang="fr-SN" dirty="0" err="1"/>
            <a:t>Thiao</a:t>
          </a:r>
          <a:endParaRPr lang="fr-SN" dirty="0"/>
        </a:p>
      </dgm:t>
    </dgm:pt>
    <dgm:pt modelId="{D2DFF513-437D-4534-9709-5B454218ADE2}" type="parTrans" cxnId="{3DE24535-6DDA-4AF8-83B7-66161BF64FAF}">
      <dgm:prSet/>
      <dgm:spPr/>
      <dgm:t>
        <a:bodyPr/>
        <a:lstStyle/>
        <a:p>
          <a:endParaRPr lang="fr-SN"/>
        </a:p>
      </dgm:t>
    </dgm:pt>
    <dgm:pt modelId="{1E0E2548-FD91-47C8-9E4D-CDAAC444E568}" type="sibTrans" cxnId="{3DE24535-6DDA-4AF8-83B7-66161BF64FAF}">
      <dgm:prSet/>
      <dgm:spPr/>
      <dgm:t>
        <a:bodyPr/>
        <a:lstStyle/>
        <a:p>
          <a:endParaRPr lang="fr-SN"/>
        </a:p>
      </dgm:t>
    </dgm:pt>
    <dgm:pt modelId="{ADF24AF8-056C-43EB-B8D0-D1E2A27BADF7}">
      <dgm:prSet/>
      <dgm:spPr/>
      <dgm:t>
        <a:bodyPr/>
        <a:lstStyle/>
        <a:p>
          <a:r>
            <a:rPr lang="fr-SN" dirty="0"/>
            <a:t>Omar Keita</a:t>
          </a:r>
        </a:p>
      </dgm:t>
    </dgm:pt>
    <dgm:pt modelId="{2724F971-00B7-43BE-BC92-E2B54D4A3F30}" type="parTrans" cxnId="{56A43662-A3AB-45C6-B8DC-3E7A625D5ECE}">
      <dgm:prSet/>
      <dgm:spPr/>
      <dgm:t>
        <a:bodyPr/>
        <a:lstStyle/>
        <a:p>
          <a:endParaRPr lang="fr-SN"/>
        </a:p>
      </dgm:t>
    </dgm:pt>
    <dgm:pt modelId="{766A3E05-D5FC-433A-8088-6287CA5C0E4C}" type="sibTrans" cxnId="{56A43662-A3AB-45C6-B8DC-3E7A625D5ECE}">
      <dgm:prSet/>
      <dgm:spPr/>
      <dgm:t>
        <a:bodyPr/>
        <a:lstStyle/>
        <a:p>
          <a:endParaRPr lang="fr-SN"/>
        </a:p>
      </dgm:t>
    </dgm:pt>
    <dgm:pt modelId="{037DC8BD-04D0-436D-A55F-5484B7FFBFF3}" type="pres">
      <dgm:prSet presAssocID="{7D4C806E-CF79-40CC-AEE7-86256192CA98}" presName="compositeShape" presStyleCnt="0">
        <dgm:presLayoutVars>
          <dgm:chMax val="7"/>
          <dgm:dir/>
          <dgm:resizeHandles val="exact"/>
        </dgm:presLayoutVars>
      </dgm:prSet>
      <dgm:spPr/>
    </dgm:pt>
    <dgm:pt modelId="{7745DBE0-4669-4986-9496-D208F241E5DA}" type="pres">
      <dgm:prSet presAssocID="{0B6E8D2A-0CAD-4165-8C86-F66ABA221522}" presName="circ1" presStyleLbl="vennNode1" presStyleIdx="0" presStyleCnt="5"/>
      <dgm:spPr/>
    </dgm:pt>
    <dgm:pt modelId="{CCED4E25-80CC-433F-BF56-A82CC9C56A90}" type="pres">
      <dgm:prSet presAssocID="{0B6E8D2A-0CAD-4165-8C86-F66ABA22152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90DDE21-78DF-408A-983B-B6389B3FEE38}" type="pres">
      <dgm:prSet presAssocID="{7AC1AE20-83B1-4C1F-BBCB-39F4092B0FDF}" presName="circ2" presStyleLbl="vennNode1" presStyleIdx="1" presStyleCnt="5"/>
      <dgm:spPr/>
    </dgm:pt>
    <dgm:pt modelId="{9AC6EA48-7098-41E6-AA8B-C57C3B03D678}" type="pres">
      <dgm:prSet presAssocID="{7AC1AE20-83B1-4C1F-BBCB-39F4092B0FD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C5E8A20-FEC2-456C-9BC2-CF1B4786C889}" type="pres">
      <dgm:prSet presAssocID="{43B669DA-63D6-4781-8999-A23A38735F57}" presName="circ3" presStyleLbl="vennNode1" presStyleIdx="2" presStyleCnt="5"/>
      <dgm:spPr/>
    </dgm:pt>
    <dgm:pt modelId="{CC14C317-91C9-43A0-B11A-F92F8B3371B5}" type="pres">
      <dgm:prSet presAssocID="{43B669DA-63D6-4781-8999-A23A38735F5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8ADBB6-45F8-40F3-87B9-E97F5458260F}" type="pres">
      <dgm:prSet presAssocID="{B9CF1B51-B40B-41F6-BE76-B44ED5D99FBB}" presName="circ4" presStyleLbl="vennNode1" presStyleIdx="3" presStyleCnt="5"/>
      <dgm:spPr/>
    </dgm:pt>
    <dgm:pt modelId="{73D39F7C-9076-4605-A611-EBE21AC42B18}" type="pres">
      <dgm:prSet presAssocID="{B9CF1B51-B40B-41F6-BE76-B44ED5D99FB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5C6AA5F-D962-4DD5-9231-5C4CA193C503}" type="pres">
      <dgm:prSet presAssocID="{ADF24AF8-056C-43EB-B8D0-D1E2A27BADF7}" presName="circ5" presStyleLbl="vennNode1" presStyleIdx="4" presStyleCnt="5"/>
      <dgm:spPr/>
    </dgm:pt>
    <dgm:pt modelId="{18E6FD5E-365A-48DE-9208-6DB192AE4CB6}" type="pres">
      <dgm:prSet presAssocID="{ADF24AF8-056C-43EB-B8D0-D1E2A27BADF7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717F401-9127-4512-B8DF-23D30FE7AF9B}" type="presOf" srcId="{0B6E8D2A-0CAD-4165-8C86-F66ABA221522}" destId="{CCED4E25-80CC-433F-BF56-A82CC9C56A90}" srcOrd="0" destOrd="0" presId="urn:microsoft.com/office/officeart/2005/8/layout/venn1"/>
    <dgm:cxn modelId="{3DE24535-6DDA-4AF8-83B7-66161BF64FAF}" srcId="{7D4C806E-CF79-40CC-AEE7-86256192CA98}" destId="{B9CF1B51-B40B-41F6-BE76-B44ED5D99FBB}" srcOrd="3" destOrd="0" parTransId="{D2DFF513-437D-4534-9709-5B454218ADE2}" sibTransId="{1E0E2548-FD91-47C8-9E4D-CDAAC444E568}"/>
    <dgm:cxn modelId="{874E5A3A-9D82-4BC8-8052-92F3B84389F1}" type="presOf" srcId="{ADF24AF8-056C-43EB-B8D0-D1E2A27BADF7}" destId="{18E6FD5E-365A-48DE-9208-6DB192AE4CB6}" srcOrd="0" destOrd="0" presId="urn:microsoft.com/office/officeart/2005/8/layout/venn1"/>
    <dgm:cxn modelId="{98DB5B5C-356D-4BB7-95FA-5C1478377C6D}" type="presOf" srcId="{7D4C806E-CF79-40CC-AEE7-86256192CA98}" destId="{037DC8BD-04D0-436D-A55F-5484B7FFBFF3}" srcOrd="0" destOrd="0" presId="urn:microsoft.com/office/officeart/2005/8/layout/venn1"/>
    <dgm:cxn modelId="{A867A45F-0852-4D14-A1A7-7B53C61FA1A3}" srcId="{7D4C806E-CF79-40CC-AEE7-86256192CA98}" destId="{0B6E8D2A-0CAD-4165-8C86-F66ABA221522}" srcOrd="0" destOrd="0" parTransId="{CEBEC820-495D-4B17-9056-D1E002CE27A1}" sibTransId="{708A5016-C608-4B94-A387-8B4D2DFC80B6}"/>
    <dgm:cxn modelId="{56A43662-A3AB-45C6-B8DC-3E7A625D5ECE}" srcId="{7D4C806E-CF79-40CC-AEE7-86256192CA98}" destId="{ADF24AF8-056C-43EB-B8D0-D1E2A27BADF7}" srcOrd="4" destOrd="0" parTransId="{2724F971-00B7-43BE-BC92-E2B54D4A3F30}" sibTransId="{766A3E05-D5FC-433A-8088-6287CA5C0E4C}"/>
    <dgm:cxn modelId="{187B5C7B-A3E3-45B5-A30C-4D602E4A247F}" type="presOf" srcId="{7AC1AE20-83B1-4C1F-BBCB-39F4092B0FDF}" destId="{9AC6EA48-7098-41E6-AA8B-C57C3B03D678}" srcOrd="0" destOrd="0" presId="urn:microsoft.com/office/officeart/2005/8/layout/venn1"/>
    <dgm:cxn modelId="{B86F978D-FAA9-45AD-89EF-B02395E7B836}" type="presOf" srcId="{43B669DA-63D6-4781-8999-A23A38735F57}" destId="{CC14C317-91C9-43A0-B11A-F92F8B3371B5}" srcOrd="0" destOrd="0" presId="urn:microsoft.com/office/officeart/2005/8/layout/venn1"/>
    <dgm:cxn modelId="{36EDB69E-A440-47C2-88A2-18B789934414}" type="presOf" srcId="{B9CF1B51-B40B-41F6-BE76-B44ED5D99FBB}" destId="{73D39F7C-9076-4605-A611-EBE21AC42B18}" srcOrd="0" destOrd="0" presId="urn:microsoft.com/office/officeart/2005/8/layout/venn1"/>
    <dgm:cxn modelId="{F3E334A1-0F6F-48FD-BFC5-57C3396B81B8}" srcId="{7D4C806E-CF79-40CC-AEE7-86256192CA98}" destId="{43B669DA-63D6-4781-8999-A23A38735F57}" srcOrd="2" destOrd="0" parTransId="{DBB9B68F-0177-4B5F-801E-562825EE6F76}" sibTransId="{F2989613-BB28-4549-93BF-096645C9BBD6}"/>
    <dgm:cxn modelId="{3E5F36BF-C7C6-4EFB-88EF-8034ABBBB24D}" srcId="{7D4C806E-CF79-40CC-AEE7-86256192CA98}" destId="{7AC1AE20-83B1-4C1F-BBCB-39F4092B0FDF}" srcOrd="1" destOrd="0" parTransId="{53C66E8B-ADC7-4AFB-8525-999ED04882A0}" sibTransId="{95EE7008-FB9A-453D-87B6-A249D9640A53}"/>
    <dgm:cxn modelId="{B055EA58-4C1F-464A-8D5E-F70F6D3BF5E7}" type="presParOf" srcId="{037DC8BD-04D0-436D-A55F-5484B7FFBFF3}" destId="{7745DBE0-4669-4986-9496-D208F241E5DA}" srcOrd="0" destOrd="0" presId="urn:microsoft.com/office/officeart/2005/8/layout/venn1"/>
    <dgm:cxn modelId="{4E8216BA-BA25-45CB-9223-635FC91AADDB}" type="presParOf" srcId="{037DC8BD-04D0-436D-A55F-5484B7FFBFF3}" destId="{CCED4E25-80CC-433F-BF56-A82CC9C56A90}" srcOrd="1" destOrd="0" presId="urn:microsoft.com/office/officeart/2005/8/layout/venn1"/>
    <dgm:cxn modelId="{126A8D5A-0113-4074-81C0-5DA03014BBD9}" type="presParOf" srcId="{037DC8BD-04D0-436D-A55F-5484B7FFBFF3}" destId="{490DDE21-78DF-408A-983B-B6389B3FEE38}" srcOrd="2" destOrd="0" presId="urn:microsoft.com/office/officeart/2005/8/layout/venn1"/>
    <dgm:cxn modelId="{C88BDCF7-2912-445B-84EB-3FC3173794F1}" type="presParOf" srcId="{037DC8BD-04D0-436D-A55F-5484B7FFBFF3}" destId="{9AC6EA48-7098-41E6-AA8B-C57C3B03D678}" srcOrd="3" destOrd="0" presId="urn:microsoft.com/office/officeart/2005/8/layout/venn1"/>
    <dgm:cxn modelId="{553C04B3-726A-4ADB-B70D-7321DF5F3721}" type="presParOf" srcId="{037DC8BD-04D0-436D-A55F-5484B7FFBFF3}" destId="{3C5E8A20-FEC2-456C-9BC2-CF1B4786C889}" srcOrd="4" destOrd="0" presId="urn:microsoft.com/office/officeart/2005/8/layout/venn1"/>
    <dgm:cxn modelId="{91F0B457-1F1A-481A-884C-6DB3EBD37A8A}" type="presParOf" srcId="{037DC8BD-04D0-436D-A55F-5484B7FFBFF3}" destId="{CC14C317-91C9-43A0-B11A-F92F8B3371B5}" srcOrd="5" destOrd="0" presId="urn:microsoft.com/office/officeart/2005/8/layout/venn1"/>
    <dgm:cxn modelId="{6C6181B8-3233-44B4-BD88-604E52D0814F}" type="presParOf" srcId="{037DC8BD-04D0-436D-A55F-5484B7FFBFF3}" destId="{5E8ADBB6-45F8-40F3-87B9-E97F5458260F}" srcOrd="6" destOrd="0" presId="urn:microsoft.com/office/officeart/2005/8/layout/venn1"/>
    <dgm:cxn modelId="{225E409B-E90D-4CDA-88B4-C44A800352E5}" type="presParOf" srcId="{037DC8BD-04D0-436D-A55F-5484B7FFBFF3}" destId="{73D39F7C-9076-4605-A611-EBE21AC42B18}" srcOrd="7" destOrd="0" presId="urn:microsoft.com/office/officeart/2005/8/layout/venn1"/>
    <dgm:cxn modelId="{AD03179B-32CF-4039-9AD8-B33061E64CBE}" type="presParOf" srcId="{037DC8BD-04D0-436D-A55F-5484B7FFBFF3}" destId="{35C6AA5F-D962-4DD5-9231-5C4CA193C503}" srcOrd="8" destOrd="0" presId="urn:microsoft.com/office/officeart/2005/8/layout/venn1"/>
    <dgm:cxn modelId="{C4731FDC-1F41-4DED-B035-2DFC04CDEDE1}" type="presParOf" srcId="{037DC8BD-04D0-436D-A55F-5484B7FFBFF3}" destId="{18E6FD5E-365A-48DE-9208-6DB192AE4CB6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5DBE0-4669-4986-9496-D208F241E5DA}">
      <dsp:nvSpPr>
        <dsp:cNvPr id="0" name=""/>
        <dsp:cNvSpPr/>
      </dsp:nvSpPr>
      <dsp:spPr>
        <a:xfrm>
          <a:off x="2064543" y="2102548"/>
          <a:ext cx="1376362" cy="1376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ED4E25-80CC-433F-BF56-A82CC9C56A90}">
      <dsp:nvSpPr>
        <dsp:cNvPr id="0" name=""/>
        <dsp:cNvSpPr/>
      </dsp:nvSpPr>
      <dsp:spPr>
        <a:xfrm>
          <a:off x="1954434" y="981795"/>
          <a:ext cx="1596580" cy="924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baseline="0"/>
            <a:t>ABLAYE SECK </a:t>
          </a:r>
          <a:endParaRPr lang="fr-SN" sz="2500" kern="1200"/>
        </a:p>
      </dsp:txBody>
      <dsp:txXfrm>
        <a:off x="1954434" y="981795"/>
        <a:ext cx="1596580" cy="924129"/>
      </dsp:txXfrm>
    </dsp:sp>
    <dsp:sp modelId="{490DDE21-78DF-408A-983B-B6389B3FEE38}">
      <dsp:nvSpPr>
        <dsp:cNvPr id="0" name=""/>
        <dsp:cNvSpPr/>
      </dsp:nvSpPr>
      <dsp:spPr>
        <a:xfrm>
          <a:off x="2588112" y="2482817"/>
          <a:ext cx="1376362" cy="1376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AC6EA48-7098-41E6-AA8B-C57C3B03D678}">
      <dsp:nvSpPr>
        <dsp:cNvPr id="0" name=""/>
        <dsp:cNvSpPr/>
      </dsp:nvSpPr>
      <dsp:spPr>
        <a:xfrm>
          <a:off x="4074033" y="2200859"/>
          <a:ext cx="1431417" cy="1002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2500" kern="1200" dirty="0"/>
            <a:t>Mame Fatou Ndiaye</a:t>
          </a:r>
        </a:p>
      </dsp:txBody>
      <dsp:txXfrm>
        <a:off x="4074033" y="2200859"/>
        <a:ext cx="1431417" cy="1002778"/>
      </dsp:txXfrm>
    </dsp:sp>
    <dsp:sp modelId="{3C5E8A20-FEC2-456C-9BC2-CF1B4786C889}">
      <dsp:nvSpPr>
        <dsp:cNvPr id="0" name=""/>
        <dsp:cNvSpPr/>
      </dsp:nvSpPr>
      <dsp:spPr>
        <a:xfrm>
          <a:off x="2388264" y="3098641"/>
          <a:ext cx="1376362" cy="1376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C14C317-91C9-43A0-B11A-F92F8B3371B5}">
      <dsp:nvSpPr>
        <dsp:cNvPr id="0" name=""/>
        <dsp:cNvSpPr/>
      </dsp:nvSpPr>
      <dsp:spPr>
        <a:xfrm>
          <a:off x="3853815" y="3911481"/>
          <a:ext cx="1431417" cy="1002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2500" kern="1200" dirty="0"/>
            <a:t>Marie Helene Diouf</a:t>
          </a:r>
        </a:p>
      </dsp:txBody>
      <dsp:txXfrm>
        <a:off x="3853815" y="3911481"/>
        <a:ext cx="1431417" cy="1002778"/>
      </dsp:txXfrm>
    </dsp:sp>
    <dsp:sp modelId="{5E8ADBB6-45F8-40F3-87B9-E97F5458260F}">
      <dsp:nvSpPr>
        <dsp:cNvPr id="0" name=""/>
        <dsp:cNvSpPr/>
      </dsp:nvSpPr>
      <dsp:spPr>
        <a:xfrm>
          <a:off x="1740823" y="3098641"/>
          <a:ext cx="1376362" cy="1376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3D39F7C-9076-4605-A611-EBE21AC42B18}">
      <dsp:nvSpPr>
        <dsp:cNvPr id="0" name=""/>
        <dsp:cNvSpPr/>
      </dsp:nvSpPr>
      <dsp:spPr>
        <a:xfrm>
          <a:off x="220218" y="3911481"/>
          <a:ext cx="1431417" cy="1002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2500" kern="1200" dirty="0" err="1"/>
            <a:t>Diouma</a:t>
          </a:r>
          <a:r>
            <a:rPr lang="fr-SN" sz="2500" kern="1200" dirty="0"/>
            <a:t> </a:t>
          </a:r>
          <a:r>
            <a:rPr lang="fr-SN" sz="2500" kern="1200" dirty="0" err="1"/>
            <a:t>Thiao</a:t>
          </a:r>
          <a:endParaRPr lang="fr-SN" sz="2500" kern="1200" dirty="0"/>
        </a:p>
      </dsp:txBody>
      <dsp:txXfrm>
        <a:off x="220218" y="3911481"/>
        <a:ext cx="1431417" cy="1002778"/>
      </dsp:txXfrm>
    </dsp:sp>
    <dsp:sp modelId="{35C6AA5F-D962-4DD5-9231-5C4CA193C503}">
      <dsp:nvSpPr>
        <dsp:cNvPr id="0" name=""/>
        <dsp:cNvSpPr/>
      </dsp:nvSpPr>
      <dsp:spPr>
        <a:xfrm>
          <a:off x="1540975" y="2482817"/>
          <a:ext cx="1376362" cy="1376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8E6FD5E-365A-48DE-9208-6DB192AE4CB6}">
      <dsp:nvSpPr>
        <dsp:cNvPr id="0" name=""/>
        <dsp:cNvSpPr/>
      </dsp:nvSpPr>
      <dsp:spPr>
        <a:xfrm>
          <a:off x="0" y="2200859"/>
          <a:ext cx="1431417" cy="10027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SN" sz="2500" kern="1200" dirty="0"/>
            <a:t>Omar Keita</a:t>
          </a:r>
        </a:p>
      </dsp:txBody>
      <dsp:txXfrm>
        <a:off x="0" y="2200859"/>
        <a:ext cx="1431417" cy="1002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-10274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3C8A5-E142-4C39-BBDB-B98D94E99AA2}" type="datetime1">
              <a:rPr lang="fr-FR" smtClean="0"/>
              <a:t>12/03/2025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2948B1-B6D3-4578-932F-6AE7124E5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2751D-547B-44AC-83E3-50B082F838E5}" type="datetime1">
              <a:rPr lang="fr-FR" smtClean="0"/>
              <a:pPr/>
              <a:t>12/03/2025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2AB528-7684-4A37-99F6-46340DCC2B3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32AB528-7684-4A37-99F6-46340DCC2B3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121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BD1F7-9E89-0E3F-1D1F-23308EE3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F3CB2A-905F-C012-259C-6EF964D0E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C5CAF06-4501-8A2C-1FEF-18A96743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3757C3-3ADF-EED3-6110-AE1D233A8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55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C29E5-71A3-EC27-E6FE-B98ED7A0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C39C3F-F8F1-8CA9-F422-BE2B4FC9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EADD0D-15A8-D0DA-9750-AAA4A4ABC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6DC76E-352A-1EFE-249D-156D48B5A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5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CE0C9-5718-62BA-18DC-039476AD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BE71DC-7FFA-C3A7-76CF-C31FE19B3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18CE17-7258-3A42-BAD5-1EE93D56C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D09BC3-3DDB-1C61-A091-0B00BF91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408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6DF2-7192-0C95-D0C0-7BF36BA3E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BE980F-0EA6-2358-8426-C19C2284D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8999DC-5113-0BCA-4E4C-0D8D45C02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BB7D73-9EB5-F9D7-C52D-48053C56F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0885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1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1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4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706D-D1EE-EA7E-2D3E-04BE5348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DF6EA1-6F1F-B8CF-94A8-27B00FE47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274DA3E-0FD5-80F3-0752-D16164AB7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B1599B-75EF-95DD-8FBC-551439789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14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4BBF8-7E34-EF19-EF88-E6FD8F42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E530ABC-9063-0F7E-1FB3-9C8A08482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2CA4A7-9B7A-537E-42E1-184524955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EC211-16C0-A8F1-7E22-ED20DCA0C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28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D7C31-7882-2027-0B87-F22EA15B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05A0DA-A3C7-DEA5-97EC-C582EF0A4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47DF35-D3E3-A724-89A9-0862248ED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585830-6DD5-ABD8-E72B-A1510612D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75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9028-B220-B338-D6CB-4F2B0F3DE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B43F9B-50C5-1733-8C61-7ACA0FC42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C4B898-BF52-DDA9-53AE-8BC7837F0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7AF1F4-F066-04C6-2B13-2415FE041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37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87048-AA07-B7FA-EF74-31CE66B2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57AE4B-AE39-1B2F-86F9-733BBEA71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D57C77-9980-BD49-ED31-59B9D7D19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CF8E9-CFC5-BBB0-77AB-092664438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32AB528-7684-4A37-99F6-46340DCC2B3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90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 title="Forme numéro de pag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rtlCol="0"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rtlCol="0"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3986AAC5-DB00-4CAE-99DC-0CFAFD546782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53BF4F-93EE-4DDA-838F-E4D1A3DE0EB3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MODIFIEZ LE STYLE DU TITRE MAÎTRE</a:t>
            </a:r>
          </a:p>
        </p:txBody>
      </p:sp>
      <p:sp>
        <p:nvSpPr>
          <p:cNvPr id="12" name="Forme libre 6" title="Forme numéro de pag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6BDB29-5D52-48BF-84F3-2CAC3CC7A05C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FC44B-5687-4DC9-A5A4-564F3710B76D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fr-FR" noProof="0"/>
              <a:t>CLIQUEZ POUR MODIFIEZ LE STYLE DU TITRE MAÎTRE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54CF9-12E0-4270-BACC-4072F016BD45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517919-FF0D-47A0-B502-98425527B763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4D89CA-EE57-41C0-AB85-DE0DF696F85D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8612A-E9E2-40E7-91D6-F62F2F2098B8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6" title="Forme numéro de pag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31059750-7FD5-4946-9F94-97D070B4EC84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9" name="Connecteur droit 8" title="Ligne pleine vertical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DA7AFA-00EA-49E3-9FB3-B96B9FB6C762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5CC562-79F5-4A3D-9B11-1FC976902776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DCA3A4-A0F3-4C4E-A4D5-CC1CADD72FBC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MODIFIEZ LE STYLE DU TITRE MAÎTRE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776B0E-817A-4308-BA82-92C673E405E4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Forme libre 6" title="Forme numéro de pag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Espace réservé du contenu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 rtlCol="0"/>
          <a:lstStyle/>
          <a:p>
            <a:pPr rtl="0"/>
            <a:fld id="{6A8CAB1A-328C-4C11-93F1-A450175A1138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Forme libre 6" title="Forme numéro de pag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rtlCol="0" anchor="ctr" anchorCtr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rtlCol="0"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CLIQUEZ POUR MODIFIEZ LE STYLE DU TITRE MAÎTRE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rtlCol="0" anchor="ctr" anchorCtr="0"/>
          <a:lstStyle>
            <a:lvl1pPr algn="l">
              <a:defRPr/>
            </a:lvl1pPr>
          </a:lstStyle>
          <a:p>
            <a:pPr rtl="0"/>
            <a:r>
              <a:rPr lang="fr-FR" noProof="0"/>
              <a:t>CLIQUEZ POUR MODIFIEZ LE STYLE DU TITRE MAÎTRE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E2B632-B2F9-4FF5-879A-863C80822423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roite contenu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3D1D55-38C0-47D1-9388-C8FA2C593207}" type="datetime8">
              <a:rPr lang="fr-FR" noProof="0" smtClean="0"/>
              <a:t>12/03/2025 08:10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  <a:p>
            <a:pPr rtl="0"/>
            <a:endParaRPr lang="fr-FR" noProof="0"/>
          </a:p>
        </p:txBody>
      </p:sp>
      <p:sp>
        <p:nvSpPr>
          <p:cNvPr id="6" name="Espace réservé du contenu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rtlCol="0" anchor="ctr" anchorCtr="0">
            <a:normAutofit/>
          </a:bodyPr>
          <a:lstStyle>
            <a:lvl1pPr>
              <a:defRPr sz="2800"/>
            </a:lvl1pPr>
          </a:lstStyle>
          <a:p>
            <a:pPr marL="0" lvl="0" indent="0" rtl="0">
              <a:lnSpc>
                <a:spcPct val="100000"/>
              </a:lnSpc>
              <a:spcAft>
                <a:spcPts val="2400"/>
              </a:spcAft>
              <a:buNone/>
            </a:pPr>
            <a:r>
              <a:rPr lang="fr-FR" sz="3200" noProof="0">
                <a:cs typeface="Segoe UI" panose="020B0502040204020203" pitchFamily="34" charset="0"/>
              </a:rPr>
              <a:t>Modifiez les styles du texte du masque</a:t>
            </a:r>
          </a:p>
        </p:txBody>
      </p:sp>
      <p:sp>
        <p:nvSpPr>
          <p:cNvPr id="8" name="Forme libre 6" title="Forme numéro de pag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 rtlCol="0"/>
          <a:lstStyle/>
          <a:p>
            <a:pPr rtl="0"/>
            <a:r>
              <a:rPr lang="fr-FR" noProof="0"/>
              <a:t>CLIQUEZ POUR MODIFIER LE STYLE DU TITRE PRINCIPAL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 6" title="Forme numéro de pag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fld id="{6061EC83-ADE7-4C42-B5A0-7470C45CD0C7}" type="datetime8">
              <a:rPr lang="fr-FR" noProof="0" smtClean="0"/>
              <a:t>12/03/2025 08:10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fr-FR" noProof="0"/>
              <a:t>Ajouter un pied de page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pPr rtl="0"/>
            <a:fld id="{7AAC19ED-7CFA-4AF2-BE7E-6017F4B12C94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10" name="Connecteur droit 9" title="Ligne pleine horizontal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Enseignant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24" y="-139700"/>
            <a:ext cx="12240000" cy="6906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578819" y="1833949"/>
            <a:ext cx="7034362" cy="3062910"/>
          </a:xfrm>
        </p:spPr>
        <p:txBody>
          <a:bodyPr rtlCol="0"/>
          <a:lstStyle/>
          <a:p>
            <a:pPr rtl="0"/>
            <a:r>
              <a:rPr lang="fr-FR" sz="8000" dirty="0">
                <a:solidFill>
                  <a:schemeClr val="tx1"/>
                </a:solidFill>
              </a:rPr>
              <a:t>Bienvenue à la salle de classe </a:t>
            </a:r>
            <a:r>
              <a:rPr lang="fr-FR" sz="8000" dirty="0">
                <a:solidFill>
                  <a:schemeClr val="accent1"/>
                </a:solidFill>
              </a:rPr>
              <a:t>309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fr-FR" sz="3200" dirty="0">
                <a:solidFill>
                  <a:schemeClr val="tx1"/>
                </a:solidFill>
                <a:cs typeface="Segoe UI" panose="020B0502040204020203" pitchFamily="34" charset="0"/>
              </a:rPr>
              <a:t>PRESENTATION DE NOTRE APPLICATION</a:t>
            </a:r>
          </a:p>
          <a:p>
            <a:pPr rtl="0">
              <a:lnSpc>
                <a:spcPct val="100000"/>
              </a:lnSpc>
            </a:pPr>
            <a:endParaRPr lang="fr-FR" sz="3200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t>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6" y="1184031"/>
            <a:ext cx="7650773" cy="4892918"/>
            <a:chOff x="2989385" y="1679331"/>
            <a:chExt cx="7376746" cy="2681654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2989385" y="4354131"/>
              <a:ext cx="12996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>
              <a:cxnSpLocks/>
            </p:cNvCxnSpPr>
            <p:nvPr/>
          </p:nvCxnSpPr>
          <p:spPr bwMode="white">
            <a:xfrm>
              <a:off x="9066335" y="4360985"/>
              <a:ext cx="129979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9EDE1-D61E-6B93-D045-F9EE5C6A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C2884-2CFD-639D-4A4F-2368B76230A8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/>
          </a:bodyPr>
          <a:lstStyle/>
          <a:p>
            <a:pPr marL="0" marR="0"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  TEST</a:t>
            </a: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C255AAD-7590-D1F4-4C33-7B35CB5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9EEB994A-5D01-97BC-BCA3-D85C70AE558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5900" y="1638300"/>
            <a:ext cx="11733083" cy="4914021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                                            Tester l'application en local</a:t>
            </a:r>
          </a:p>
          <a:p>
            <a:pPr marL="0" indent="0">
              <a:buNone/>
            </a:pPr>
            <a:r>
              <a:rPr lang="fr-FR" sz="2400" dirty="0"/>
              <a:t>Avant de la déployer, on vérifie si elle fonctionne en exécutant :</a:t>
            </a:r>
          </a:p>
          <a:p>
            <a:pPr marL="0" indent="0">
              <a:buNone/>
            </a:pPr>
            <a:r>
              <a:rPr lang="fr-FR" sz="2400" dirty="0" err="1"/>
              <a:t>node</a:t>
            </a:r>
            <a:r>
              <a:rPr lang="fr-FR" sz="2400" dirty="0"/>
              <a:t> app.js</a:t>
            </a:r>
          </a:p>
          <a:p>
            <a:pPr marL="0" indent="0">
              <a:buNone/>
            </a:pPr>
            <a:r>
              <a:rPr lang="fr-FR" sz="2400" dirty="0"/>
              <a:t>Si tout va bien, on peut voir notre application à l’adresse :</a:t>
            </a:r>
          </a:p>
          <a:p>
            <a:pPr marL="0" indent="0">
              <a:buNone/>
            </a:pPr>
            <a:r>
              <a:rPr lang="fr-FR" sz="2400" dirty="0"/>
              <a:t> 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384310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B7F9-0F55-BDA6-CF3A-766ACC99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84B95-D754-C8B8-7E86-8414DAB6ED70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DEPLOIEMENT SUR RENDER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3902A8DD-8DD0-FE47-06D7-E2D61220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57223577-F238-BE8E-1126-5E75DA37D1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1587500"/>
            <a:ext cx="11948983" cy="52705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 Étape 1 : Préparer le projet avec GitHub</a:t>
            </a:r>
          </a:p>
          <a:p>
            <a:pPr marL="0" indent="0">
              <a:buNone/>
            </a:pPr>
            <a:r>
              <a:rPr lang="fr-FR" sz="2400" b="1" dirty="0"/>
              <a:t>Pour déployer sur </a:t>
            </a:r>
            <a:r>
              <a:rPr lang="fr-FR" sz="2400" b="1" dirty="0" err="1"/>
              <a:t>Render</a:t>
            </a:r>
            <a:r>
              <a:rPr lang="fr-FR" sz="2400" b="1" dirty="0"/>
              <a:t>, notre code doit être sur GitHub.</a:t>
            </a:r>
          </a:p>
          <a:p>
            <a:pPr marL="0" indent="0">
              <a:buNone/>
            </a:pPr>
            <a:r>
              <a:rPr lang="fr-FR" sz="2400" b="1" dirty="0"/>
              <a:t>On initialise un dépôt et on pousse le code :</a:t>
            </a:r>
          </a:p>
          <a:p>
            <a:pPr marL="0" indent="0">
              <a:buNone/>
            </a:pPr>
            <a:r>
              <a:rPr lang="fr-FR" sz="2400" b="1" dirty="0"/>
              <a:t>git init</a:t>
            </a:r>
          </a:p>
          <a:p>
            <a:pPr marL="0" indent="0">
              <a:buNone/>
            </a:pPr>
            <a:r>
              <a:rPr lang="fr-FR" sz="2400" b="1" dirty="0"/>
              <a:t>git </a:t>
            </a:r>
            <a:r>
              <a:rPr lang="fr-FR" sz="2400" b="1" dirty="0" err="1"/>
              <a:t>add</a:t>
            </a:r>
            <a:r>
              <a:rPr lang="fr-FR" sz="2400" b="1" dirty="0"/>
              <a:t> .</a:t>
            </a:r>
          </a:p>
          <a:p>
            <a:pPr marL="0" indent="0">
              <a:buNone/>
            </a:pPr>
            <a:r>
              <a:rPr lang="fr-FR" sz="2400" b="1" dirty="0"/>
              <a:t>git commit -m "Initial commit"</a:t>
            </a:r>
          </a:p>
          <a:p>
            <a:pPr marL="0" indent="0">
              <a:buNone/>
            </a:pPr>
            <a:r>
              <a:rPr lang="fr-FR" sz="2400" b="1" dirty="0"/>
              <a:t>git </a:t>
            </a:r>
            <a:r>
              <a:rPr lang="fr-FR" sz="2400" b="1" dirty="0" err="1"/>
              <a:t>branch</a:t>
            </a:r>
            <a:r>
              <a:rPr lang="fr-FR" sz="2400" b="1" dirty="0"/>
              <a:t> -M main</a:t>
            </a:r>
          </a:p>
          <a:p>
            <a:pPr marL="0" indent="0">
              <a:buNone/>
            </a:pPr>
            <a:r>
              <a:rPr lang="fr-FR" sz="2400" b="1" dirty="0"/>
              <a:t>git </a:t>
            </a:r>
            <a:r>
              <a:rPr lang="fr-FR" sz="2400" b="1" dirty="0" err="1"/>
              <a:t>remote</a:t>
            </a:r>
            <a:r>
              <a:rPr lang="fr-FR" sz="2400" b="1" dirty="0"/>
              <a:t> </a:t>
            </a:r>
            <a:r>
              <a:rPr lang="fr-FR" sz="2400" b="1" dirty="0" err="1"/>
              <a:t>add</a:t>
            </a:r>
            <a:r>
              <a:rPr lang="fr-FR" sz="2400" b="1" dirty="0"/>
              <a:t> </a:t>
            </a:r>
            <a:r>
              <a:rPr lang="fr-FR" sz="2400" b="1" dirty="0" err="1"/>
              <a:t>origin</a:t>
            </a:r>
            <a:r>
              <a:rPr lang="fr-FR" sz="2400" b="1" dirty="0"/>
              <a:t> https://github.com/mon-utilisateur/mon-app.git</a:t>
            </a:r>
          </a:p>
          <a:p>
            <a:pPr marL="0" indent="0">
              <a:buNone/>
            </a:pPr>
            <a:r>
              <a:rPr lang="fr-FR" sz="2400" b="1" dirty="0"/>
              <a:t>git push -u </a:t>
            </a:r>
            <a:r>
              <a:rPr lang="fr-FR" sz="2400" b="1" dirty="0" err="1"/>
              <a:t>origin</a:t>
            </a:r>
            <a:r>
              <a:rPr lang="fr-FR" sz="2400" b="1" dirty="0"/>
              <a:t> main</a:t>
            </a:r>
          </a:p>
          <a:p>
            <a:pPr marL="0" indent="0">
              <a:buNone/>
            </a:pPr>
            <a:r>
              <a:rPr lang="fr-F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854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B98FF-5EF4-1222-4E22-F200F810C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64BB6-43A0-FB86-175C-02DB5ADD67EF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/>
          </a:bodyPr>
          <a:lstStyle/>
          <a:p>
            <a:pPr marL="0" marR="0"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DEPLOIEMENT SUR RENDER</a:t>
            </a: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B9EFD148-10C0-80F0-96D8-5849C0C2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12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7F7AC09F-BBEF-E837-268C-D85872C0220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5900" y="1638300"/>
            <a:ext cx="11733083" cy="4914021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Étape 2 : Déployer sur </a:t>
            </a:r>
            <a:r>
              <a:rPr lang="fr-FR" sz="2400" b="1" dirty="0" err="1"/>
              <a:t>Render</a:t>
            </a: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Aller sur Render.com et se connecter avec GitHub</a:t>
            </a:r>
          </a:p>
          <a:p>
            <a:pPr marL="0" indent="0">
              <a:buNone/>
            </a:pPr>
            <a:r>
              <a:rPr lang="fr-FR" sz="2400" b="1" dirty="0"/>
              <a:t>Cliquer sur "New" → "Web Service"</a:t>
            </a:r>
          </a:p>
          <a:p>
            <a:pPr marL="0" indent="0">
              <a:buNone/>
            </a:pPr>
            <a:r>
              <a:rPr lang="fr-FR" sz="2400" b="1" dirty="0"/>
              <a:t>Sélectionner le dépôt mon-app</a:t>
            </a:r>
          </a:p>
          <a:p>
            <a:pPr marL="0" indent="0">
              <a:buNone/>
            </a:pPr>
            <a:r>
              <a:rPr lang="fr-FR" sz="2400" b="1" dirty="0"/>
              <a:t>Configurer :</a:t>
            </a:r>
          </a:p>
          <a:p>
            <a:pPr marL="0" indent="0">
              <a:buNone/>
            </a:pPr>
            <a:r>
              <a:rPr lang="fr-FR" sz="2400" b="1" dirty="0" err="1"/>
              <a:t>Build</a:t>
            </a:r>
            <a:r>
              <a:rPr lang="fr-FR" sz="2400" b="1" dirty="0"/>
              <a:t> Command : </a:t>
            </a:r>
            <a:r>
              <a:rPr lang="fr-FR" sz="2400" b="1" dirty="0" err="1"/>
              <a:t>npm</a:t>
            </a:r>
            <a:r>
              <a:rPr lang="fr-FR" sz="2400" b="1" dirty="0"/>
              <a:t> </a:t>
            </a:r>
            <a:r>
              <a:rPr lang="fr-FR" sz="2400" b="1" dirty="0" err="1"/>
              <a:t>install</a:t>
            </a: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Start Command : </a:t>
            </a:r>
            <a:r>
              <a:rPr lang="fr-FR" sz="2400" b="1" dirty="0" err="1"/>
              <a:t>npm</a:t>
            </a:r>
            <a:r>
              <a:rPr lang="fr-FR" sz="2400" b="1" dirty="0"/>
              <a:t> start</a:t>
            </a:r>
          </a:p>
          <a:p>
            <a:pPr marL="0" indent="0">
              <a:buNone/>
            </a:pPr>
            <a:r>
              <a:rPr lang="fr-FR" sz="2400" b="1" dirty="0"/>
              <a:t>Port : Laisser </a:t>
            </a:r>
            <a:r>
              <a:rPr lang="fr-FR" sz="2400" b="1" dirty="0" err="1"/>
              <a:t>Render</a:t>
            </a:r>
            <a:r>
              <a:rPr lang="fr-FR" sz="2400" b="1" dirty="0"/>
              <a:t> gérer automatiquement</a:t>
            </a:r>
          </a:p>
          <a:p>
            <a:pPr marL="0" indent="0">
              <a:buNone/>
            </a:pPr>
            <a:r>
              <a:rPr lang="fr-FR" sz="2400" b="1" dirty="0"/>
              <a:t>Cliquer sur "</a:t>
            </a:r>
            <a:r>
              <a:rPr lang="fr-FR" sz="2400" b="1" dirty="0" err="1"/>
              <a:t>Create</a:t>
            </a:r>
            <a:r>
              <a:rPr lang="fr-FR" sz="2400" b="1" dirty="0"/>
              <a:t> Web Service"</a:t>
            </a:r>
          </a:p>
          <a:p>
            <a:pPr marL="0" indent="0">
              <a:buNone/>
            </a:pPr>
            <a:r>
              <a:rPr lang="fr-FR" sz="2400" b="1" dirty="0" err="1"/>
              <a:t>Render</a:t>
            </a:r>
            <a:r>
              <a:rPr lang="fr-FR" sz="2400" b="1" dirty="0"/>
              <a:t> va installer les dépendances et démarrer notre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8250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EFA2-EE47-0319-2EC4-90522B24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6EE04-40B0-FB04-BF5D-0F7202FFFCEA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VERIFICATIONS ET RESOLUTIONS DES ERREURS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8A1E8A8-0A89-5257-5ADE-9FC3CC51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13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CDA4842D-91D8-D6AF-D7D0-F42C58BB81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1587500"/>
            <a:ext cx="11948983" cy="5270500"/>
          </a:xfrm>
          <a:solidFill>
            <a:schemeClr val="accent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400" b="1" dirty="0"/>
              <a:t>  Vérifications et Résolution des Erreurs</a:t>
            </a:r>
          </a:p>
          <a:p>
            <a:pPr marL="0" indent="0">
              <a:buNone/>
            </a:pPr>
            <a:r>
              <a:rPr lang="fr-FR" sz="2400" b="1" dirty="0"/>
              <a:t> Test de l'application</a:t>
            </a:r>
          </a:p>
          <a:p>
            <a:pPr marL="0" indent="0">
              <a:buNone/>
            </a:pPr>
            <a:r>
              <a:rPr lang="fr-FR" sz="2400" b="1" dirty="0"/>
              <a:t>Une fois déployée, </a:t>
            </a:r>
            <a:r>
              <a:rPr lang="fr-FR" sz="2400" b="1" dirty="0" err="1"/>
              <a:t>Render</a:t>
            </a:r>
            <a:r>
              <a:rPr lang="fr-FR" sz="2400" b="1" dirty="0"/>
              <a:t> nous donne un lien comme :</a:t>
            </a:r>
          </a:p>
          <a:p>
            <a:pPr marL="0" indent="0">
              <a:buNone/>
            </a:pPr>
            <a:r>
              <a:rPr lang="fr-FR" sz="2400" b="1" dirty="0"/>
              <a:t>  https://mon-app.onrender.com</a:t>
            </a:r>
          </a:p>
          <a:p>
            <a:pPr marL="0" indent="0">
              <a:buNone/>
            </a:pPr>
            <a:r>
              <a:rPr lang="fr-FR" sz="2400" b="1" dirty="0"/>
              <a:t>On vérifie que la page s’affiche correctement.</a:t>
            </a:r>
          </a:p>
          <a:p>
            <a:pPr marL="0" indent="0">
              <a:buNone/>
            </a:pPr>
            <a:r>
              <a:rPr lang="fr-FR" sz="2400" b="1" dirty="0"/>
              <a:t>   Problèmes courants et solutions</a:t>
            </a:r>
          </a:p>
          <a:p>
            <a:pPr marL="0" indent="0">
              <a:buNone/>
            </a:pPr>
            <a:r>
              <a:rPr lang="fr-FR" sz="2400" b="1" dirty="0"/>
              <a:t>   Erreur "</a:t>
            </a:r>
            <a:r>
              <a:rPr lang="fr-FR" sz="2400" b="1" dirty="0" err="1"/>
              <a:t>Missing</a:t>
            </a:r>
            <a:r>
              <a:rPr lang="fr-FR" sz="2400" b="1" dirty="0"/>
              <a:t> script: 'start’ »</a:t>
            </a:r>
          </a:p>
          <a:p>
            <a:pPr marL="0" indent="0">
              <a:buNone/>
            </a:pPr>
            <a:r>
              <a:rPr lang="fr-FR" sz="2400" b="1" dirty="0"/>
              <a:t>   Solution : Ajouter dans </a:t>
            </a:r>
            <a:r>
              <a:rPr lang="fr-FR" sz="2400" b="1" dirty="0" err="1"/>
              <a:t>package.json</a:t>
            </a:r>
            <a:r>
              <a:rPr lang="fr-FR" sz="2400" b="1" dirty="0"/>
              <a:t> :</a:t>
            </a:r>
          </a:p>
          <a:p>
            <a:pPr marL="0" indent="0">
              <a:buNone/>
            </a:pPr>
            <a:r>
              <a:rPr lang="fr-FR" sz="2400" b="1" dirty="0"/>
              <a:t>"scripts": {</a:t>
            </a:r>
          </a:p>
          <a:p>
            <a:pPr marL="0" indent="0">
              <a:buNone/>
            </a:pPr>
            <a:r>
              <a:rPr lang="fr-FR" sz="2400" b="1" dirty="0"/>
              <a:t>  "start": "</a:t>
            </a:r>
            <a:r>
              <a:rPr lang="fr-FR" sz="2400" b="1" dirty="0" err="1"/>
              <a:t>node</a:t>
            </a:r>
            <a:r>
              <a:rPr lang="fr-FR" sz="2400" b="1" dirty="0"/>
              <a:t> app.js"</a:t>
            </a:r>
          </a:p>
          <a:p>
            <a:pPr marL="0" indent="0">
              <a:buNone/>
            </a:pPr>
            <a:r>
              <a:rPr lang="fr-FR" sz="2400" b="1" dirty="0"/>
              <a:t>}</a:t>
            </a:r>
          </a:p>
          <a:p>
            <a:pPr marL="0" indent="0">
              <a:buNone/>
            </a:pPr>
            <a:r>
              <a:rPr lang="fr-FR" sz="2400" b="1" dirty="0"/>
              <a:t>    L’application ne démarre pas (</a:t>
            </a:r>
            <a:r>
              <a:rPr lang="fr-FR" sz="2400" b="1" dirty="0" err="1"/>
              <a:t>Exited</a:t>
            </a:r>
            <a:r>
              <a:rPr lang="fr-FR" sz="2400" b="1" dirty="0"/>
              <a:t> </a:t>
            </a:r>
            <a:r>
              <a:rPr lang="fr-FR" sz="2400" b="1" dirty="0" err="1"/>
              <a:t>with</a:t>
            </a:r>
            <a:r>
              <a:rPr lang="fr-FR" sz="2400" b="1" dirty="0"/>
              <a:t> </a:t>
            </a:r>
            <a:r>
              <a:rPr lang="fr-FR" sz="2400" b="1" dirty="0" err="1"/>
              <a:t>status</a:t>
            </a:r>
            <a:r>
              <a:rPr lang="fr-FR" sz="2400" b="1" dirty="0"/>
              <a:t> 1)</a:t>
            </a:r>
          </a:p>
          <a:p>
            <a:pPr marL="0" indent="0">
              <a:buNone/>
            </a:pPr>
            <a:r>
              <a:rPr lang="fr-FR" sz="2400" b="1" dirty="0"/>
              <a:t>   Solution :</a:t>
            </a:r>
          </a:p>
          <a:p>
            <a:pPr marL="0" indent="0">
              <a:buNone/>
            </a:pPr>
            <a:r>
              <a:rPr lang="fr-FR" sz="2400" b="1" dirty="0"/>
              <a:t>Vérifier que app.js contient bien </a:t>
            </a:r>
            <a:r>
              <a:rPr lang="fr-FR" sz="2400" b="1" dirty="0" err="1"/>
              <a:t>app.listen</a:t>
            </a:r>
            <a:r>
              <a:rPr lang="fr-FR" sz="2400" b="1" dirty="0"/>
              <a:t>(PORT, ...)</a:t>
            </a:r>
          </a:p>
          <a:p>
            <a:pPr marL="0" indent="0">
              <a:buNone/>
            </a:pPr>
            <a:r>
              <a:rPr lang="fr-FR" sz="2400" b="1" dirty="0"/>
              <a:t>Redéployer avec "Clear Cache &amp; </a:t>
            </a:r>
            <a:r>
              <a:rPr lang="fr-FR" sz="2400" b="1" dirty="0" err="1"/>
              <a:t>Deploy</a:t>
            </a:r>
            <a:r>
              <a:rPr lang="fr-FR" sz="2400" b="1" dirty="0"/>
              <a:t>" sur </a:t>
            </a:r>
            <a:r>
              <a:rPr lang="fr-FR" sz="2400" b="1" dirty="0" err="1"/>
              <a:t>Render</a:t>
            </a: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04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fr-FR" dirty="0"/>
              <a:t>5</a:t>
            </a:r>
          </a:p>
        </p:txBody>
      </p:sp>
      <p:sp>
        <p:nvSpPr>
          <p:cNvPr id="20" name="Titre 17">
            <a:extLst>
              <a:ext uri="{FF2B5EF4-FFF2-40B4-BE49-F238E27FC236}">
                <a16:creationId xmlns:a16="http://schemas.microsoft.com/office/drawing/2014/main" id="{1BA65769-65C2-92B2-BB62-A04EEBBD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0"/>
            <a:ext cx="6096000" cy="685800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fr-FR" sz="4700" dirty="0"/>
              <a:t>Nous avons développé une application simple avec Node.js, Express et EJS, puis nous l'avons déployée sur </a:t>
            </a:r>
            <a:r>
              <a:rPr lang="fr-FR" sz="4700" dirty="0" err="1"/>
              <a:t>Render</a:t>
            </a:r>
            <a:r>
              <a:rPr lang="fr-FR" sz="4700" dirty="0"/>
              <a:t> pour qu'elle soit accessible en </a:t>
            </a:r>
            <a:r>
              <a:rPr lang="fr-FR" sz="4700" dirty="0" err="1"/>
              <a:t>ligne.Et</a:t>
            </a:r>
            <a:r>
              <a:rPr lang="fr-FR" sz="4700" dirty="0"/>
              <a:t> </a:t>
            </a:r>
            <a:r>
              <a:rPr lang="fr-FR" sz="4700" dirty="0" err="1"/>
              <a:t>malgre</a:t>
            </a:r>
            <a:r>
              <a:rPr lang="fr-FR" sz="4700" dirty="0"/>
              <a:t> les </a:t>
            </a:r>
            <a:r>
              <a:rPr lang="fr-FR" sz="4700" dirty="0" err="1"/>
              <a:t>dificultées</a:t>
            </a:r>
            <a:r>
              <a:rPr lang="fr-FR" sz="4700" dirty="0"/>
              <a:t> rencontres , nous avons parvenu a </a:t>
            </a:r>
            <a:r>
              <a:rPr lang="fr-FR" sz="4700" dirty="0" err="1"/>
              <a:t>reussir</a:t>
            </a:r>
            <a:r>
              <a:rPr lang="fr-FR" sz="4700" dirty="0"/>
              <a:t> le </a:t>
            </a:r>
            <a:r>
              <a:rPr lang="fr-FR" sz="4700" dirty="0" err="1"/>
              <a:t>deploiement</a:t>
            </a:r>
            <a:r>
              <a:rPr lang="fr-FR" sz="4700" dirty="0"/>
              <a:t>.</a:t>
            </a:r>
          </a:p>
          <a:p>
            <a:pPr marL="0" indent="0">
              <a:buNone/>
            </a:pPr>
            <a:endParaRPr lang="fr-FR" sz="4700" dirty="0"/>
          </a:p>
          <a:p>
            <a:pPr marL="0" indent="0">
              <a:buNone/>
            </a:pPr>
            <a:r>
              <a:rPr lang="fr-FR" sz="4700" dirty="0"/>
              <a:t>Merci pour votre attention !</a:t>
            </a:r>
            <a:endParaRPr lang="fr-SN" sz="24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0CB78C6-26F3-7E7E-4EA0-07FA06D09707}"/>
              </a:ext>
            </a:extLst>
          </p:cNvPr>
          <p:cNvSpPr txBox="1"/>
          <p:nvPr/>
        </p:nvSpPr>
        <p:spPr>
          <a:xfrm>
            <a:off x="457201" y="587179"/>
            <a:ext cx="510334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fr-FR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fr-FR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fr-FR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fr-FR" sz="80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  <a:r>
              <a:rPr lang="fr-FR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646"/>
            <a:ext cx="5169877" cy="5896056"/>
          </a:xfrm>
        </p:spPr>
        <p:txBody>
          <a:bodyPr rtlCol="0">
            <a:normAutofit/>
          </a:bodyPr>
          <a:lstStyle/>
          <a:p>
            <a:pPr algn="ctr" rtl="0"/>
            <a:r>
              <a:rPr lang="fr-FR" dirty="0"/>
              <a:t>PLAN</a:t>
            </a:r>
            <a:br>
              <a:rPr lang="fr-FR" dirty="0"/>
            </a:br>
            <a:br>
              <a:rPr lang="fr-FR" dirty="0"/>
            </a:br>
            <a:r>
              <a:rPr lang="fr-FR" sz="2800" dirty="0"/>
              <a:t>INTRODUCTION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.  </a:t>
            </a:r>
            <a: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PRESENTATION DE MON APP</a:t>
            </a:r>
            <a:br>
              <a:rPr lang="fr-FR" sz="2800" dirty="0"/>
            </a:br>
            <a:r>
              <a:rPr lang="fr-FR" sz="2800" dirty="0"/>
              <a:t>.  </a:t>
            </a:r>
            <a: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DEVELOPPEMENT DE L’APPLICATION</a:t>
            </a:r>
            <a:b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 DEPLOIEMENT SUR RENDER</a:t>
            </a:r>
            <a:b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28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 VERIFICATIONS ET RESOLUTIONS DES ERREURS</a:t>
            </a:r>
            <a:br>
              <a:rPr lang="fr-FR" sz="2800" dirty="0"/>
            </a:br>
            <a:br>
              <a:rPr lang="fr-SN" sz="1100" b="1" i="1" dirty="0"/>
            </a:br>
            <a:br>
              <a:rPr lang="fr-SN" sz="1100" b="1" i="1" dirty="0"/>
            </a:br>
            <a:r>
              <a:rPr lang="fr-FR" sz="2400" dirty="0"/>
              <a:t>  CONCLUSION</a:t>
            </a:r>
            <a:endParaRPr lang="fr-FR" dirty="0"/>
          </a:p>
        </p:txBody>
      </p:sp>
      <p:graphicFrame>
        <p:nvGraphicFramePr>
          <p:cNvPr id="22" name="Espace réservé du contenu 21">
            <a:extLst>
              <a:ext uri="{FF2B5EF4-FFF2-40B4-BE49-F238E27FC236}">
                <a16:creationId xmlns:a16="http://schemas.microsoft.com/office/drawing/2014/main" id="{953C6212-B995-696C-903A-E029E9029E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8143"/>
              </p:ext>
            </p:extLst>
          </p:nvPr>
        </p:nvGraphicFramePr>
        <p:xfrm>
          <a:off x="6322695" y="358646"/>
          <a:ext cx="5505450" cy="589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7176529" y="2063578"/>
            <a:ext cx="4641006" cy="2397608"/>
          </a:xfrm>
        </p:spPr>
        <p:txBody>
          <a:bodyPr rtlCol="0">
            <a:normAutofit/>
          </a:bodyPr>
          <a:lstStyle/>
          <a:p>
            <a:pPr rtl="0"/>
            <a:r>
              <a:rPr lang="fr-FR" sz="4800" b="1" i="1" dirty="0"/>
              <a:t>INTRODUCTION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2D0395-9745-B9DB-2BE4-7C791B6697F4}"/>
              </a:ext>
            </a:extLst>
          </p:cNvPr>
          <p:cNvSpPr txBox="1"/>
          <p:nvPr/>
        </p:nvSpPr>
        <p:spPr>
          <a:xfrm>
            <a:off x="0" y="123093"/>
            <a:ext cx="67700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/>
            <a:endParaRPr lang="fr-FR" sz="2800" b="1" i="1" u="sng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endParaRPr lang="fr-FR" sz="2800" b="1" i="1" u="sng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endParaRPr lang="fr-FR" sz="2800" b="1" i="1" u="sng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1A2B9-349B-C816-7A81-4482470278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7837"/>
            <a:ext cx="6893035" cy="5511113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fr-FR" dirty="0"/>
              <a:t>Aujourd’hui, je vais vous présenter mon-app, une application web simple développée avec Node.js, Express et EJS, ainsi que son processus de déploiement sur </a:t>
            </a:r>
            <a:r>
              <a:rPr lang="fr-FR" dirty="0" err="1"/>
              <a:t>Render</a:t>
            </a:r>
            <a:r>
              <a:rPr lang="fr-FR" dirty="0"/>
              <a:t>, une plateforme de cloud </a:t>
            </a:r>
            <a:r>
              <a:rPr lang="fr-FR" dirty="0" err="1"/>
              <a:t>hosting</a:t>
            </a:r>
            <a:r>
              <a:rPr lang="fr-FR" dirty="0"/>
              <a:t> facile à utiliser.</a:t>
            </a:r>
          </a:p>
        </p:txBody>
      </p:sp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PRESENTATION DE MON APP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2" y="611059"/>
            <a:ext cx="407988" cy="365125"/>
          </a:xfrm>
        </p:spPr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C7836B-F52A-CC9D-04DB-26BA94F6E274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213217" y="1974143"/>
            <a:ext cx="12562625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"mon-app" est une application web construite avec Node.js, qui utilise Express pour gérer les routes et EJS pour afficher les pages dynamiques.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Fonctionnalités principales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serveur Express pour gérer les requêtes HTTP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EJS comme moteur de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afficher les pages web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Une page d'accueil avec du CSS pour un affichage stylisé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Hébergement sur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rendre l'application accessible en ligne</a:t>
            </a:r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5909-8D1F-621A-8608-F77038101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20954E-6D9C-6E51-42E8-B862ECA6BF74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DEVELOPPEMENT DE L’APPLICATION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8DF4B1B-95D0-5D62-9CDE-361FE12A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E3561D28-B277-B77B-9FD7-0788B3A50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7772" y="1587500"/>
            <a:ext cx="11541211" cy="4572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fr-FR" sz="2400" b="1" dirty="0"/>
              <a:t>                               </a:t>
            </a:r>
            <a:r>
              <a:rPr lang="fr-FR" sz="3500" b="1" dirty="0"/>
              <a:t>1</a:t>
            </a:r>
            <a:r>
              <a:rPr lang="fr-FR" sz="3900" b="1" dirty="0"/>
              <a:t>. Installation des outils nécessaires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Avant de commencer, il faut installer Node.js et </a:t>
            </a:r>
            <a:r>
              <a:rPr lang="fr-FR" sz="2400" b="1" dirty="0" err="1"/>
              <a:t>npm</a:t>
            </a:r>
            <a:r>
              <a:rPr lang="fr-FR" sz="2400" b="1" dirty="0"/>
              <a:t> sur notre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Puis, on crée un dossier pour notre projet et on y initialise un projet Node.js :</a:t>
            </a:r>
          </a:p>
          <a:p>
            <a:pPr marL="0" indent="0">
              <a:buNone/>
            </a:pPr>
            <a:r>
              <a:rPr lang="fr-FR" sz="2400" b="1" dirty="0"/>
              <a:t>- </a:t>
            </a:r>
            <a:r>
              <a:rPr lang="fr-FR" sz="2400" b="1" dirty="0" err="1"/>
              <a:t>mkdir</a:t>
            </a:r>
            <a:r>
              <a:rPr lang="fr-FR" sz="2400" b="1" dirty="0"/>
              <a:t> mon-app &amp;&amp; cd mon-app</a:t>
            </a:r>
          </a:p>
          <a:p>
            <a:pPr marL="0" indent="0">
              <a:buNone/>
            </a:pPr>
            <a:r>
              <a:rPr lang="fr-FR" sz="2400" b="1" dirty="0"/>
              <a:t>- </a:t>
            </a:r>
            <a:r>
              <a:rPr lang="fr-FR" sz="2400" b="1" dirty="0" err="1"/>
              <a:t>npm</a:t>
            </a:r>
            <a:r>
              <a:rPr lang="fr-FR" sz="2400" b="1" dirty="0"/>
              <a:t> init -y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Ensuite, on installe les dépendances nécessaires :</a:t>
            </a:r>
          </a:p>
          <a:p>
            <a:pPr marL="0" indent="0">
              <a:buNone/>
            </a:pPr>
            <a:r>
              <a:rPr lang="fr-FR" sz="2400" b="1" dirty="0"/>
              <a:t>- </a:t>
            </a:r>
            <a:r>
              <a:rPr lang="fr-FR" sz="2400" b="1" dirty="0" err="1"/>
              <a:t>npm</a:t>
            </a:r>
            <a:r>
              <a:rPr lang="fr-FR" sz="2400" b="1" dirty="0"/>
              <a:t> </a:t>
            </a:r>
            <a:r>
              <a:rPr lang="fr-FR" sz="2400" b="1" dirty="0" err="1"/>
              <a:t>install</a:t>
            </a:r>
            <a:r>
              <a:rPr lang="fr-FR" sz="2400" b="1" dirty="0"/>
              <a:t> express </a:t>
            </a:r>
            <a:r>
              <a:rPr lang="fr-FR" sz="2400" b="1" dirty="0" err="1"/>
              <a:t>ejs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7073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9A99D-AE8C-E4C7-48B0-D870DA72D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4DE3D4-3233-7402-C262-305E7C94257E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marL="0" marR="0"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2 /</a:t>
            </a: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CREATION DU SERVEUR EXPRESS</a:t>
            </a: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3C534B4-87FA-6C6D-2997-902C7890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50398051-317A-C13B-A8A3-2F78106A62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5900" y="1638300"/>
            <a:ext cx="11733083" cy="4914021"/>
          </a:xfrm>
          <a:solidFill>
            <a:schemeClr val="accent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400" dirty="0"/>
              <a:t>On crée un fichier app.js et on y ajoute le code suivant :</a:t>
            </a:r>
          </a:p>
          <a:p>
            <a:pPr marL="0" indent="0">
              <a:buNone/>
            </a:pPr>
            <a:r>
              <a:rPr lang="fr-FR" sz="2400" dirty="0" err="1"/>
              <a:t>const</a:t>
            </a:r>
            <a:r>
              <a:rPr lang="fr-FR" sz="2400" dirty="0"/>
              <a:t> express = </a:t>
            </a:r>
            <a:r>
              <a:rPr lang="fr-FR" sz="2400" dirty="0" err="1"/>
              <a:t>require</a:t>
            </a:r>
            <a:r>
              <a:rPr lang="fr-FR" sz="2400" dirty="0"/>
              <a:t>('express');</a:t>
            </a:r>
          </a:p>
          <a:p>
            <a:pPr marL="0" indent="0">
              <a:buNone/>
            </a:pPr>
            <a:r>
              <a:rPr lang="fr-FR" sz="2400" dirty="0" err="1"/>
              <a:t>const</a:t>
            </a:r>
            <a:r>
              <a:rPr lang="fr-FR" sz="2400" dirty="0"/>
              <a:t> app = express();</a:t>
            </a:r>
          </a:p>
          <a:p>
            <a:pPr marL="0" indent="0">
              <a:buNone/>
            </a:pPr>
            <a:r>
              <a:rPr lang="fr-FR" sz="2400" dirty="0" err="1"/>
              <a:t>const</a:t>
            </a:r>
            <a:r>
              <a:rPr lang="fr-FR" sz="2400" dirty="0"/>
              <a:t> PORT = </a:t>
            </a:r>
            <a:r>
              <a:rPr lang="fr-FR" sz="2400" dirty="0" err="1"/>
              <a:t>process.env.PORT</a:t>
            </a:r>
            <a:r>
              <a:rPr lang="fr-FR" sz="2400" dirty="0"/>
              <a:t> || 3000;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/>
              <a:t>app.set</a:t>
            </a:r>
            <a:r>
              <a:rPr lang="fr-FR" sz="2400" dirty="0"/>
              <a:t>('</a:t>
            </a:r>
            <a:r>
              <a:rPr lang="fr-FR" sz="2400" dirty="0" err="1"/>
              <a:t>view</a:t>
            </a:r>
            <a:r>
              <a:rPr lang="fr-FR" sz="2400" dirty="0"/>
              <a:t> engine', '</a:t>
            </a:r>
            <a:r>
              <a:rPr lang="fr-FR" sz="2400" dirty="0" err="1"/>
              <a:t>ejs</a:t>
            </a:r>
            <a:r>
              <a:rPr lang="fr-FR" sz="2400" dirty="0"/>
              <a:t>’);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/>
              <a:t>app.use</a:t>
            </a:r>
            <a:r>
              <a:rPr lang="fr-FR" sz="2400" dirty="0"/>
              <a:t>(</a:t>
            </a:r>
            <a:r>
              <a:rPr lang="fr-FR" sz="2400" dirty="0" err="1"/>
              <a:t>express.static</a:t>
            </a:r>
            <a:r>
              <a:rPr lang="fr-FR" sz="2400" dirty="0"/>
              <a:t>('public'));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err="1"/>
              <a:t>app.get</a:t>
            </a:r>
            <a:r>
              <a:rPr lang="fr-FR" sz="2400" dirty="0"/>
              <a:t>('/', (</a:t>
            </a:r>
            <a:r>
              <a:rPr lang="fr-FR" sz="2400" dirty="0" err="1"/>
              <a:t>req</a:t>
            </a:r>
            <a:r>
              <a:rPr lang="fr-FR" sz="2400" dirty="0"/>
              <a:t>, </a:t>
            </a:r>
            <a:r>
              <a:rPr lang="fr-FR" sz="2400" dirty="0" err="1"/>
              <a:t>res</a:t>
            </a:r>
            <a:r>
              <a:rPr lang="fr-FR" sz="2400" dirty="0"/>
              <a:t>) =&gt; {</a:t>
            </a:r>
          </a:p>
          <a:p>
            <a:pPr marL="0" indent="0">
              <a:buNone/>
            </a:pPr>
            <a:r>
              <a:rPr lang="fr-FR" sz="2400" dirty="0" err="1"/>
              <a:t>res.render</a:t>
            </a:r>
            <a:r>
              <a:rPr lang="fr-FR" sz="2400" dirty="0"/>
              <a:t>('index', { </a:t>
            </a:r>
            <a:r>
              <a:rPr lang="fr-FR" sz="2400" dirty="0" err="1"/>
              <a:t>title</a:t>
            </a:r>
            <a:r>
              <a:rPr lang="fr-FR" sz="2400" dirty="0"/>
              <a:t>: 'Bienvenue sur Notre Application' });</a:t>
            </a:r>
          </a:p>
          <a:p>
            <a:pPr marL="0" indent="0">
              <a:buNone/>
            </a:pPr>
            <a:r>
              <a:rPr lang="fr-FR" sz="2400" dirty="0"/>
              <a:t>});</a:t>
            </a:r>
          </a:p>
          <a:p>
            <a:pPr marL="0" indent="0">
              <a:buNone/>
            </a:pPr>
            <a:r>
              <a:rPr lang="fr-FR" sz="2400" dirty="0" err="1"/>
              <a:t>app.listen</a:t>
            </a:r>
            <a:r>
              <a:rPr lang="fr-FR" sz="2400" dirty="0"/>
              <a:t>(PORT, () =&gt; {</a:t>
            </a:r>
          </a:p>
          <a:p>
            <a:pPr marL="0" indent="0">
              <a:buNone/>
            </a:pPr>
            <a:r>
              <a:rPr lang="fr-FR" sz="2400" dirty="0"/>
              <a:t>   console.log(`Serveur démarré sur http://localhost:${PORT}`);</a:t>
            </a:r>
          </a:p>
          <a:p>
            <a:pPr marL="0" indent="0">
              <a:buNone/>
            </a:pPr>
            <a:r>
              <a:rPr lang="fr-FR" sz="24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2353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A7A46-3B82-8191-D354-C8EAD4CD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FB7F-2715-81EF-EC68-800D8BB7CE69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2/CRREATION DU SERVEUR EXPRESS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32046B-D491-DF3A-5E72-80B41E1B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4D8689A0-10E1-0093-FCEC-B4A53B8F52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7772" y="1587500"/>
            <a:ext cx="11541211" cy="45720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Ce fichier : </a:t>
            </a:r>
          </a:p>
          <a:p>
            <a:pPr marL="0" indent="0">
              <a:buNone/>
            </a:pPr>
            <a:r>
              <a:rPr lang="fr-FR" sz="2400" b="1" dirty="0"/>
              <a:t>	Configure Express et le moteur de </a:t>
            </a:r>
            <a:r>
              <a:rPr lang="fr-FR" sz="2400" b="1" dirty="0" err="1"/>
              <a:t>template</a:t>
            </a:r>
            <a:r>
              <a:rPr lang="fr-FR" sz="2400" b="1" dirty="0"/>
              <a:t> EJS</a:t>
            </a:r>
          </a:p>
          <a:p>
            <a:pPr marL="0" indent="0">
              <a:buNone/>
            </a:pPr>
            <a:r>
              <a:rPr lang="fr-FR" sz="2400" b="1" dirty="0"/>
              <a:t>.   Définit une route principale (/) qui affiche une page EJS</a:t>
            </a:r>
          </a:p>
          <a:p>
            <a:pPr marL="0" indent="0">
              <a:buNone/>
            </a:pPr>
            <a:r>
              <a:rPr lang="fr-FR" sz="2400" b="1" dirty="0"/>
              <a:t>.   Lance le serveur sur le port 3000 ou un port défini par </a:t>
            </a:r>
            <a:r>
              <a:rPr lang="fr-FR" sz="2400" b="1" dirty="0" err="1"/>
              <a:t>Render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11204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B1AD5-9A73-0D38-F0BC-26A1795E0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DA46F-C4B7-DCB5-3495-017E03AA0E70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marL="0" marR="0"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3/ CREATION DES FICHIERS DE L’INTERFACE</a:t>
            </a: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09811A5-7E3C-2B23-EA1B-059FCC8E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73D85F37-8306-9A25-669C-BF4F2DA2819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5900" y="1638300"/>
            <a:ext cx="11733083" cy="4914021"/>
          </a:xfrm>
          <a:solidFill>
            <a:schemeClr val="accent1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2400" dirty="0"/>
              <a:t>Dans le dossier </a:t>
            </a:r>
            <a:r>
              <a:rPr lang="fr-FR" sz="2400" dirty="0" err="1"/>
              <a:t>views</a:t>
            </a:r>
            <a:r>
              <a:rPr lang="fr-FR" sz="2400" dirty="0"/>
              <a:t>, on crée </a:t>
            </a:r>
            <a:r>
              <a:rPr lang="fr-FR" sz="2400" dirty="0" err="1"/>
              <a:t>index.ejs</a:t>
            </a:r>
            <a:r>
              <a:rPr lang="fr-FR" sz="2400" dirty="0"/>
              <a:t> pour afficher notre page :</a:t>
            </a:r>
          </a:p>
          <a:p>
            <a:pPr marL="0" indent="0">
              <a:buNone/>
            </a:pPr>
            <a:r>
              <a:rPr lang="fr-FR" sz="2400" dirty="0"/>
              <a:t>html</a:t>
            </a:r>
          </a:p>
          <a:p>
            <a:pPr marL="0" indent="0">
              <a:buNone/>
            </a:pPr>
            <a:r>
              <a:rPr lang="fr-FR" sz="2400" dirty="0"/>
              <a:t>Copier</a:t>
            </a:r>
          </a:p>
          <a:p>
            <a:pPr marL="0" indent="0">
              <a:buNone/>
            </a:pPr>
            <a:r>
              <a:rPr lang="fr-FR" sz="2400" dirty="0"/>
              <a:t>Modifier</a:t>
            </a:r>
          </a:p>
          <a:p>
            <a:pPr marL="0" indent="0">
              <a:buNone/>
            </a:pPr>
            <a:r>
              <a:rPr lang="fr-FR" sz="2400" dirty="0"/>
              <a:t>&lt;!DOCTYPE html&gt;</a:t>
            </a:r>
          </a:p>
          <a:p>
            <a:pPr marL="0" indent="0">
              <a:buNone/>
            </a:pPr>
            <a:r>
              <a:rPr lang="fr-FR" sz="2400" dirty="0"/>
              <a:t>&lt;html </a:t>
            </a:r>
            <a:r>
              <a:rPr lang="fr-FR" sz="2400" dirty="0" err="1"/>
              <a:t>lang</a:t>
            </a:r>
            <a:r>
              <a:rPr lang="fr-FR" sz="2400" dirty="0"/>
              <a:t>="</a:t>
            </a:r>
            <a:r>
              <a:rPr lang="fr-FR" sz="2400" dirty="0" err="1"/>
              <a:t>fr</a:t>
            </a:r>
            <a:r>
              <a:rPr lang="fr-FR" sz="2400" dirty="0"/>
              <a:t>"&gt;</a:t>
            </a:r>
          </a:p>
          <a:p>
            <a:pPr marL="0" indent="0">
              <a:buNone/>
            </a:pPr>
            <a:r>
              <a:rPr lang="fr-FR" sz="2400" dirty="0"/>
              <a:t>&lt;</a:t>
            </a:r>
            <a:r>
              <a:rPr lang="fr-FR" sz="2400" dirty="0" err="1"/>
              <a:t>head</a:t>
            </a:r>
            <a:r>
              <a:rPr lang="fr-FR" sz="2400" dirty="0"/>
              <a:t>&gt;</a:t>
            </a:r>
          </a:p>
          <a:p>
            <a:pPr marL="0" indent="0">
              <a:buNone/>
            </a:pPr>
            <a:r>
              <a:rPr lang="fr-FR" sz="2400" dirty="0"/>
              <a:t>    &lt;</a:t>
            </a:r>
            <a:r>
              <a:rPr lang="fr-FR" sz="2400" dirty="0" err="1"/>
              <a:t>meta</a:t>
            </a:r>
            <a:r>
              <a:rPr lang="fr-FR" sz="2400" dirty="0"/>
              <a:t> </a:t>
            </a:r>
            <a:r>
              <a:rPr lang="fr-FR" sz="2400" dirty="0" err="1"/>
              <a:t>charset</a:t>
            </a:r>
            <a:r>
              <a:rPr lang="fr-FR" sz="2400" dirty="0"/>
              <a:t>="UTF-8"&gt;</a:t>
            </a:r>
          </a:p>
          <a:p>
            <a:pPr marL="0" indent="0">
              <a:buNone/>
            </a:pPr>
            <a:r>
              <a:rPr lang="fr-FR" sz="2400" dirty="0"/>
              <a:t>    &lt;</a:t>
            </a:r>
            <a:r>
              <a:rPr lang="fr-FR" sz="2400" dirty="0" err="1"/>
              <a:t>meta</a:t>
            </a:r>
            <a:r>
              <a:rPr lang="fr-FR" sz="2400" dirty="0"/>
              <a:t> </a:t>
            </a:r>
            <a:r>
              <a:rPr lang="fr-FR" sz="2400" dirty="0" err="1"/>
              <a:t>name</a:t>
            </a:r>
            <a:r>
              <a:rPr lang="fr-FR" sz="2400" dirty="0"/>
              <a:t>="</a:t>
            </a:r>
            <a:r>
              <a:rPr lang="fr-FR" sz="2400" dirty="0" err="1"/>
              <a:t>viewport</a:t>
            </a:r>
            <a:r>
              <a:rPr lang="fr-FR" sz="2400" dirty="0"/>
              <a:t>" content="</a:t>
            </a:r>
            <a:r>
              <a:rPr lang="fr-FR" sz="2400" dirty="0" err="1"/>
              <a:t>width</a:t>
            </a:r>
            <a:r>
              <a:rPr lang="fr-FR" sz="2400" dirty="0"/>
              <a:t>=</a:t>
            </a:r>
            <a:r>
              <a:rPr lang="fr-FR" sz="2400" dirty="0" err="1"/>
              <a:t>device-width</a:t>
            </a:r>
            <a:r>
              <a:rPr lang="fr-FR" sz="2400" dirty="0"/>
              <a:t>, initial-</a:t>
            </a:r>
            <a:r>
              <a:rPr lang="fr-FR" sz="2400" dirty="0" err="1"/>
              <a:t>scale</a:t>
            </a:r>
            <a:r>
              <a:rPr lang="fr-FR" sz="2400" dirty="0"/>
              <a:t>=1.0"&gt;</a:t>
            </a:r>
          </a:p>
          <a:p>
            <a:pPr marL="0" indent="0">
              <a:buNone/>
            </a:pPr>
            <a:r>
              <a:rPr lang="fr-FR" sz="2400" dirty="0"/>
              <a:t>    &lt;</a:t>
            </a:r>
            <a:r>
              <a:rPr lang="fr-FR" sz="2400" dirty="0" err="1"/>
              <a:t>title</a:t>
            </a:r>
            <a:r>
              <a:rPr lang="fr-FR" sz="2400" dirty="0"/>
              <a:t>&gt;&lt;%= </a:t>
            </a:r>
            <a:r>
              <a:rPr lang="fr-FR" sz="2400" dirty="0" err="1"/>
              <a:t>title</a:t>
            </a:r>
            <a:r>
              <a:rPr lang="fr-FR" sz="2400" dirty="0"/>
              <a:t> %&gt;&lt;/</a:t>
            </a:r>
            <a:r>
              <a:rPr lang="fr-FR" sz="2400" dirty="0" err="1"/>
              <a:t>title</a:t>
            </a:r>
            <a:r>
              <a:rPr lang="fr-FR" sz="2400" dirty="0"/>
              <a:t>&gt;</a:t>
            </a:r>
          </a:p>
          <a:p>
            <a:pPr marL="0" indent="0">
              <a:buNone/>
            </a:pPr>
            <a:r>
              <a:rPr lang="fr-FR" sz="2400" dirty="0"/>
              <a:t>    &lt;</a:t>
            </a:r>
            <a:r>
              <a:rPr lang="fr-FR" sz="2400" dirty="0" err="1"/>
              <a:t>link</a:t>
            </a:r>
            <a:r>
              <a:rPr lang="fr-FR" sz="2400" dirty="0"/>
              <a:t> rel="</a:t>
            </a:r>
            <a:r>
              <a:rPr lang="fr-FR" sz="2400" dirty="0" err="1"/>
              <a:t>stylesheet</a:t>
            </a:r>
            <a:r>
              <a:rPr lang="fr-FR" sz="2400" dirty="0"/>
              <a:t>" href="/styles.css"&gt;</a:t>
            </a:r>
          </a:p>
          <a:p>
            <a:pPr marL="0" indent="0">
              <a:buNone/>
            </a:pPr>
            <a:r>
              <a:rPr lang="fr-FR" sz="2400" dirty="0"/>
              <a:t>&lt;/</a:t>
            </a:r>
            <a:r>
              <a:rPr lang="fr-FR" sz="2400" dirty="0" err="1"/>
              <a:t>head</a:t>
            </a:r>
            <a:r>
              <a:rPr lang="fr-FR" sz="2400" dirty="0"/>
              <a:t>&gt;</a:t>
            </a:r>
          </a:p>
          <a:p>
            <a:pPr marL="0" indent="0">
              <a:buNone/>
            </a:pPr>
            <a:r>
              <a:rPr lang="fr-FR" sz="2400" dirty="0"/>
              <a:t>&lt;body&gt;</a:t>
            </a:r>
          </a:p>
          <a:p>
            <a:pPr marL="0" indent="0">
              <a:buNone/>
            </a:pPr>
            <a:r>
              <a:rPr lang="fr-FR" sz="2400" dirty="0"/>
              <a:t>    &lt;h1&gt;&lt;%= </a:t>
            </a:r>
            <a:r>
              <a:rPr lang="fr-FR" sz="2400" dirty="0" err="1"/>
              <a:t>title</a:t>
            </a:r>
            <a:r>
              <a:rPr lang="fr-FR" sz="2400" dirty="0"/>
              <a:t> %&gt;&lt;/h1&gt;</a:t>
            </a:r>
          </a:p>
          <a:p>
            <a:pPr marL="0" indent="0">
              <a:buNone/>
            </a:pPr>
            <a:r>
              <a:rPr lang="fr-FR" sz="2400" dirty="0"/>
              <a:t>    &lt;p&gt;NOUS SOMMES LES DEVS DU GROUPE 5&lt;/p&gt;</a:t>
            </a:r>
          </a:p>
          <a:p>
            <a:pPr marL="0" indent="0">
              <a:buNone/>
            </a:pPr>
            <a:r>
              <a:rPr lang="fr-FR" sz="2400" dirty="0"/>
              <a:t>&lt;/body&gt;</a:t>
            </a:r>
          </a:p>
          <a:p>
            <a:pPr marL="0" indent="0">
              <a:buNone/>
            </a:pPr>
            <a:r>
              <a:rPr lang="fr-FR" sz="24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83432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2FE7E-7CB0-D538-2297-F5223C71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84D6B-57C8-5920-6969-12B880EDFFB0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 rtlCol="0">
            <a:normAutofit fontScale="90000"/>
          </a:bodyPr>
          <a:lstStyle/>
          <a:p>
            <a:pPr algn="just"/>
            <a: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</a:t>
            </a:r>
            <a:br>
              <a:rPr lang="fr-S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fr-FR" sz="5400" b="1" i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STYLES.CSS</a:t>
            </a:r>
            <a:br>
              <a:rPr lang="fr-FR" sz="54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fr-SN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63BBCA49-68B7-0C9D-1138-FF3F6DF3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AAC19ED-7CFA-4AF2-BE7E-6017F4B12C94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6102FA47-38A2-8F47-2C72-E53D44D8C81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7772" y="1587500"/>
            <a:ext cx="11541211" cy="4572000"/>
          </a:xfrm>
          <a:solidFill>
            <a:schemeClr val="accent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/>
              <a:t>Et dans public/styles.css:</a:t>
            </a:r>
          </a:p>
          <a:p>
            <a:pPr marL="0" indent="0">
              <a:buNone/>
            </a:pPr>
            <a:r>
              <a:rPr lang="fr-FR" sz="2400" b="1" dirty="0"/>
              <a:t>body {</a:t>
            </a:r>
          </a:p>
          <a:p>
            <a:pPr marL="0" indent="0">
              <a:buNone/>
            </a:pPr>
            <a:r>
              <a:rPr lang="fr-FR" sz="2400" b="1" dirty="0"/>
              <a:t>    font-</a:t>
            </a:r>
            <a:r>
              <a:rPr lang="fr-FR" sz="2400" b="1" dirty="0" err="1"/>
              <a:t>family</a:t>
            </a:r>
            <a:r>
              <a:rPr lang="fr-FR" sz="2400" b="1" dirty="0"/>
              <a:t>: Arial, sans-</a:t>
            </a:r>
            <a:r>
              <a:rPr lang="fr-FR" sz="2400" b="1" dirty="0" err="1"/>
              <a:t>serif</a:t>
            </a:r>
            <a:r>
              <a:rPr lang="fr-FR" sz="2400" b="1" dirty="0"/>
              <a:t>;</a:t>
            </a:r>
          </a:p>
          <a:p>
            <a:pPr marL="0" indent="0">
              <a:buNone/>
            </a:pPr>
            <a:r>
              <a:rPr lang="fr-FR" sz="2400" b="1" dirty="0"/>
              <a:t>    </a:t>
            </a:r>
            <a:r>
              <a:rPr lang="fr-FR" sz="2400" b="1" dirty="0" err="1"/>
              <a:t>text-align</a:t>
            </a:r>
            <a:r>
              <a:rPr lang="fr-FR" sz="2400" b="1" dirty="0"/>
              <a:t>: center;</a:t>
            </a:r>
          </a:p>
          <a:p>
            <a:pPr marL="0" indent="0">
              <a:buNone/>
            </a:pPr>
            <a:r>
              <a:rPr lang="fr-FR" sz="2400" b="1" dirty="0"/>
              <a:t>    </a:t>
            </a:r>
            <a:r>
              <a:rPr lang="fr-FR" sz="2400" b="1" dirty="0" err="1"/>
              <a:t>margin</a:t>
            </a:r>
            <a:r>
              <a:rPr lang="fr-FR" sz="2400" b="1" dirty="0"/>
              <a:t>: 50px;</a:t>
            </a:r>
          </a:p>
          <a:p>
            <a:pPr marL="0" indent="0">
              <a:buNone/>
            </a:pPr>
            <a:r>
              <a:rPr lang="fr-FR" sz="2400" b="1" dirty="0"/>
              <a:t>}</a:t>
            </a:r>
          </a:p>
          <a:p>
            <a:pPr marL="0" indent="0">
              <a:buNone/>
            </a:pPr>
            <a:r>
              <a:rPr lang="fr-FR" sz="2400" b="1" dirty="0"/>
              <a:t>h1 {</a:t>
            </a:r>
          </a:p>
          <a:p>
            <a:pPr marL="0" indent="0">
              <a:buNone/>
            </a:pPr>
            <a:r>
              <a:rPr lang="fr-FR" sz="2400" b="1" dirty="0"/>
              <a:t>    </a:t>
            </a:r>
            <a:r>
              <a:rPr lang="fr-FR" sz="2400" b="1" dirty="0" err="1"/>
              <a:t>color</a:t>
            </a:r>
            <a:r>
              <a:rPr lang="fr-FR" sz="2400" b="1" dirty="0"/>
              <a:t>: #3498db;</a:t>
            </a:r>
          </a:p>
          <a:p>
            <a:pPr marL="0" indent="0">
              <a:buNone/>
            </a:pPr>
            <a:r>
              <a:rPr lang="fr-FR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11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r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4790_TF33527777_Win32" id="{CC8EEEA3-CB2C-43B3-B8E6-532A59D76097}" vid="{88AD4E07-78ED-477D-8A15-13187D87B8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Procédures de sécurité</Template>
  <TotalTime>939</TotalTime>
  <Words>961</Words>
  <Application>Microsoft Office PowerPoint</Application>
  <PresentationFormat>Grand écran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Franklin Gothic Demi</vt:lpstr>
      <vt:lpstr>Franklin Gothic Medium</vt:lpstr>
      <vt:lpstr>Segoe UI</vt:lpstr>
      <vt:lpstr>Titres</vt:lpstr>
      <vt:lpstr>Bienvenue à la salle de classe 309</vt:lpstr>
      <vt:lpstr>PLAN  INTRODUCTION  .  PRESENTATION DE MON APP .  DEVELOPPEMENT DE L’APPLICATION .  DEPLOIEMENT SUR RENDER .  VERIFICATIONS ET RESOLUTIONS DES ERREURS     CONCLUSION</vt:lpstr>
      <vt:lpstr>INTRODUCTION</vt:lpstr>
      <vt:lpstr>                 PRESENTATION DE MON APP  </vt:lpstr>
      <vt:lpstr>                DEVELOPPEMENT DE L’APPLICATION </vt:lpstr>
      <vt:lpstr>        2 /CREATION DU SERVEUR EXPRESS</vt:lpstr>
      <vt:lpstr>                2/CRREATION DU SERVEUR EXPRESS </vt:lpstr>
      <vt:lpstr> 3/ CREATION DES FICHIERS DE L’INTERFACE</vt:lpstr>
      <vt:lpstr>                STYLES.CSS </vt:lpstr>
      <vt:lpstr>                                 TEST</vt:lpstr>
      <vt:lpstr>                DEPLOIEMENT SUR RENDER </vt:lpstr>
      <vt:lpstr>       DEPLOIEMENT SUR RENDER</vt:lpstr>
      <vt:lpstr>                VERIFICATIONS ET RESOLUTIONS DES ERREURS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Ablaye Seck</dc:creator>
  <cp:lastModifiedBy>Ablaye Seck</cp:lastModifiedBy>
  <cp:revision>13</cp:revision>
  <dcterms:created xsi:type="dcterms:W3CDTF">2024-11-14T16:08:40Z</dcterms:created>
  <dcterms:modified xsi:type="dcterms:W3CDTF">2025-03-12T08:50:57Z</dcterms:modified>
</cp:coreProperties>
</file>