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3" r:id="rId11"/>
    <p:sldId id="264" r:id="rId12"/>
    <p:sldId id="265"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3" d="100"/>
          <a:sy n="93" d="100"/>
        </p:scale>
        <p:origin x="3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3/31/2023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3/31/2023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3/31/2023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3/31/2023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3/31/2023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3/31/2023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3/31/2023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3/31/2023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3/31/2023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3/31/2023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3/31/2023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3/31/2023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pexels.com/photo/abstract-business-code-coding-27645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Ablazer16/StockMaket" TargetMode="External"/><Relationship Id="rId2" Type="http://schemas.openxmlformats.org/officeDocument/2006/relationships/hyperlink" Target="https://finance.yahoo.com/quote/MSFT/histor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4800" dirty="0"/>
              <a:t>TECHNOMATCH’23</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smtClean="0">
                <a:solidFill>
                  <a:schemeClr val="tx1">
                    <a:lumMod val="85000"/>
                    <a:lumOff val="15000"/>
                  </a:schemeClr>
                </a:solidFill>
              </a:rPr>
              <a:t>Stock market price prediction</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picture containing text, indoor, black, electronics&#10;&#10;Description automatically generated">
            <a:extLst>
              <a:ext uri="{FF2B5EF4-FFF2-40B4-BE49-F238E27FC236}">
                <a16:creationId xmlns:a16="http://schemas.microsoft.com/office/drawing/2014/main" id="{4818B223-8AC2-FE31-7907-C1F9FFF9A601}"/>
              </a:ext>
            </a:extLst>
          </p:cNvPr>
          <p:cNvPicPr>
            <a:picLocks noChangeAspect="1"/>
          </p:cNvPicPr>
          <p:nvPr/>
        </p:nvPicPr>
        <p:blipFill>
          <a:blip r:embed="rId3" cstate="hq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0" y="0"/>
            <a:ext cx="4635314" cy="6858000"/>
          </a:xfrm>
          <a:prstGeom prst="rect">
            <a:avLst/>
          </a:prstGeom>
        </p:spPr>
      </p:pic>
      <p:pic>
        <p:nvPicPr>
          <p:cNvPr id="10" name="Picture 9">
            <a:extLst>
              <a:ext uri="{FF2B5EF4-FFF2-40B4-BE49-F238E27FC236}">
                <a16:creationId xmlns:a16="http://schemas.microsoft.com/office/drawing/2014/main" id="{DA59980A-2C83-79EA-F7C8-31A1843A659C}"/>
              </a:ext>
            </a:extLst>
          </p:cNvPr>
          <p:cNvPicPr>
            <a:picLocks noChangeAspect="1"/>
          </p:cNvPicPr>
          <p:nvPr/>
        </p:nvPicPr>
        <p:blipFill>
          <a:blip r:embed="rId5"/>
          <a:stretch>
            <a:fillRect/>
          </a:stretch>
        </p:blipFill>
        <p:spPr>
          <a:xfrm>
            <a:off x="866606" y="291440"/>
            <a:ext cx="2902099" cy="971600"/>
          </a:xfrm>
          <a:prstGeom prst="rect">
            <a:avLst/>
          </a:prstGeom>
        </p:spPr>
      </p:pic>
      <p:pic>
        <p:nvPicPr>
          <p:cNvPr id="14" name="Picture 13">
            <a:extLst>
              <a:ext uri="{FF2B5EF4-FFF2-40B4-BE49-F238E27FC236}">
                <a16:creationId xmlns:a16="http://schemas.microsoft.com/office/drawing/2014/main" id="{1B6FB06B-9F1C-09C9-DA49-D2C41C42AF20}"/>
              </a:ext>
            </a:extLst>
          </p:cNvPr>
          <p:cNvPicPr>
            <a:picLocks noChangeAspect="1"/>
          </p:cNvPicPr>
          <p:nvPr/>
        </p:nvPicPr>
        <p:blipFill>
          <a:blip r:embed="rId6"/>
          <a:stretch>
            <a:fillRect/>
          </a:stretch>
        </p:blipFill>
        <p:spPr>
          <a:xfrm>
            <a:off x="7556688" y="318745"/>
            <a:ext cx="4178819" cy="14963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a:extLst>
              <a:ext uri="{FF2B5EF4-FFF2-40B4-BE49-F238E27FC236}">
                <a16:creationId xmlns:a16="http://schemas.microsoft.com/office/drawing/2014/main" id="{88917A8E-8D12-11D7-727F-687D388ADA3F}"/>
              </a:ext>
            </a:extLst>
          </p:cNvPr>
          <p:cNvPicPr>
            <a:picLocks noChangeAspect="1"/>
          </p:cNvPicPr>
          <p:nvPr/>
        </p:nvPicPr>
        <p:blipFill>
          <a:blip r:embed="rId7"/>
          <a:stretch>
            <a:fillRect/>
          </a:stretch>
        </p:blipFill>
        <p:spPr>
          <a:xfrm>
            <a:off x="866606" y="1554479"/>
            <a:ext cx="2902099" cy="901746"/>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 VISULAIZATION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9416" y="2108886"/>
            <a:ext cx="8270789" cy="3760102"/>
          </a:xfrm>
        </p:spPr>
      </p:pic>
    </p:spTree>
    <p:extLst>
      <p:ext uri="{BB962C8B-B14F-4D97-AF65-F5344CB8AC3E}">
        <p14:creationId xmlns:p14="http://schemas.microsoft.com/office/powerpoint/2010/main" val="1497699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 VISUALIZATION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2232" y="2108200"/>
            <a:ext cx="5707862" cy="3760788"/>
          </a:xfrm>
        </p:spPr>
      </p:pic>
    </p:spTree>
    <p:extLst>
      <p:ext uri="{BB962C8B-B14F-4D97-AF65-F5344CB8AC3E}">
        <p14:creationId xmlns:p14="http://schemas.microsoft.com/office/powerpoint/2010/main" val="2470199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MODEL CREATION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3715" y="2108200"/>
            <a:ext cx="8464895" cy="3760788"/>
          </a:xfrm>
        </p:spPr>
      </p:pic>
    </p:spTree>
    <p:extLst>
      <p:ext uri="{BB962C8B-B14F-4D97-AF65-F5344CB8AC3E}">
        <p14:creationId xmlns:p14="http://schemas.microsoft.com/office/powerpoint/2010/main" val="1315356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MODEL TRAINING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872637"/>
            <a:ext cx="10058400" cy="2231914"/>
          </a:xfrm>
        </p:spPr>
      </p:pic>
    </p:spTree>
    <p:extLst>
      <p:ext uri="{BB962C8B-B14F-4D97-AF65-F5344CB8AC3E}">
        <p14:creationId xmlns:p14="http://schemas.microsoft.com/office/powerpoint/2010/main" val="372726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MODEL TESTING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571918"/>
            <a:ext cx="10058400" cy="2833352"/>
          </a:xfrm>
        </p:spPr>
      </p:pic>
    </p:spTree>
    <p:extLst>
      <p:ext uri="{BB962C8B-B14F-4D97-AF65-F5344CB8AC3E}">
        <p14:creationId xmlns:p14="http://schemas.microsoft.com/office/powerpoint/2010/main" val="4222515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ROOT MEAN SQUARED ERROR</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767914"/>
            <a:ext cx="10058400" cy="2125362"/>
          </a:xfrm>
        </p:spPr>
      </p:pic>
    </p:spTree>
    <p:extLst>
      <p:ext uri="{BB962C8B-B14F-4D97-AF65-F5344CB8AC3E}">
        <p14:creationId xmlns:p14="http://schemas.microsoft.com/office/powerpoint/2010/main" val="2932827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MODEL VISUALIZATION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4863" y="2108200"/>
            <a:ext cx="5862599" cy="3760788"/>
          </a:xfrm>
        </p:spPr>
      </p:pic>
    </p:spTree>
    <p:extLst>
      <p:ext uri="{BB962C8B-B14F-4D97-AF65-F5344CB8AC3E}">
        <p14:creationId xmlns:p14="http://schemas.microsoft.com/office/powerpoint/2010/main" val="1806566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CONLUSION</a:t>
            </a:r>
            <a:endParaRPr lang="en-IN" dirty="0"/>
          </a:p>
        </p:txBody>
      </p:sp>
      <p:sp>
        <p:nvSpPr>
          <p:cNvPr id="3" name="Content Placeholder 2"/>
          <p:cNvSpPr>
            <a:spLocks noGrp="1"/>
          </p:cNvSpPr>
          <p:nvPr>
            <p:ph idx="1"/>
          </p:nvPr>
        </p:nvSpPr>
        <p:spPr/>
        <p:txBody>
          <a:bodyPr/>
          <a:lstStyle/>
          <a:p>
            <a:r>
              <a:rPr lang="en-IN" dirty="0" smtClean="0"/>
              <a:t>This project was designed to predict the future price of Microsoft stock for investors to have an idea of where the stock prices may be in the future.</a:t>
            </a:r>
            <a:endParaRPr lang="en-IN" dirty="0"/>
          </a:p>
          <a:p>
            <a:r>
              <a:rPr lang="en-IN" dirty="0" smtClean="0"/>
              <a:t>Our model gives a plot between actual and predicted stock prices of Microsoft with an accuracy  of 93.8%.</a:t>
            </a:r>
            <a:endParaRPr lang="en-IN" dirty="0"/>
          </a:p>
        </p:txBody>
      </p:sp>
    </p:spTree>
    <p:extLst>
      <p:ext uri="{BB962C8B-B14F-4D97-AF65-F5344CB8AC3E}">
        <p14:creationId xmlns:p14="http://schemas.microsoft.com/office/powerpoint/2010/main" val="4084191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REFERENCE AND LINKS</a:t>
            </a:r>
            <a:endParaRPr lang="en-IN" dirty="0"/>
          </a:p>
        </p:txBody>
      </p:sp>
      <p:sp>
        <p:nvSpPr>
          <p:cNvPr id="3" name="Content Placeholder 2"/>
          <p:cNvSpPr>
            <a:spLocks noGrp="1"/>
          </p:cNvSpPr>
          <p:nvPr>
            <p:ph idx="1"/>
          </p:nvPr>
        </p:nvSpPr>
        <p:spPr/>
        <p:txBody>
          <a:bodyPr/>
          <a:lstStyle/>
          <a:p>
            <a:r>
              <a:rPr lang="en-IN" dirty="0" smtClean="0"/>
              <a:t>Database Reference </a:t>
            </a:r>
            <a:r>
              <a:rPr lang="en-IN" dirty="0"/>
              <a:t>:- </a:t>
            </a:r>
            <a:r>
              <a:rPr lang="en-IN" dirty="0">
                <a:hlinkClick r:id="rId2"/>
              </a:rPr>
              <a:t>https://</a:t>
            </a:r>
            <a:r>
              <a:rPr lang="en-IN" dirty="0" smtClean="0">
                <a:hlinkClick r:id="rId2"/>
              </a:rPr>
              <a:t>finance.yahoo.com/quote/MSFT/history</a:t>
            </a:r>
            <a:endParaRPr lang="en-IN" dirty="0"/>
          </a:p>
          <a:p>
            <a:r>
              <a:rPr lang="en-IN" dirty="0"/>
              <a:t>GitHub Link :- </a:t>
            </a:r>
            <a:r>
              <a:rPr lang="en-IN" dirty="0">
                <a:hlinkClick r:id="rId3"/>
              </a:rPr>
              <a:t>https://</a:t>
            </a:r>
            <a:r>
              <a:rPr lang="en-IN" dirty="0" smtClean="0">
                <a:hlinkClick r:id="rId3"/>
              </a:rPr>
              <a:t>github.com/Ablazer16/StockMaket</a:t>
            </a:r>
            <a:endParaRPr lang="en-IN" dirty="0" smtClean="0"/>
          </a:p>
          <a:p>
            <a:endParaRPr lang="en-IN" dirty="0"/>
          </a:p>
        </p:txBody>
      </p:sp>
    </p:spTree>
    <p:extLst>
      <p:ext uri="{BB962C8B-B14F-4D97-AF65-F5344CB8AC3E}">
        <p14:creationId xmlns:p14="http://schemas.microsoft.com/office/powerpoint/2010/main" val="2875771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THANK YOU</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4152759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a:solidFill>
                  <a:srgbClr val="FFFFFF"/>
                </a:solidFill>
              </a:rPr>
              <a:t>- Neil Armstrong</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53652"/>
            <a:ext cx="10058400" cy="1450757"/>
          </a:xfrm>
        </p:spPr>
        <p:txBody>
          <a:bodyPr/>
          <a:lstStyle/>
          <a:p>
            <a:pPr algn="ctr"/>
            <a:r>
              <a:rPr lang="en-IN" dirty="0" smtClean="0"/>
              <a:t>STOCK PRICE PREDICTION </a:t>
            </a:r>
            <a:endParaRPr lang="en-IN" dirty="0"/>
          </a:p>
        </p:txBody>
      </p:sp>
      <p:sp>
        <p:nvSpPr>
          <p:cNvPr id="3" name="Content Placeholder 2"/>
          <p:cNvSpPr>
            <a:spLocks noGrp="1"/>
          </p:cNvSpPr>
          <p:nvPr>
            <p:ph idx="1"/>
          </p:nvPr>
        </p:nvSpPr>
        <p:spPr>
          <a:xfrm>
            <a:off x="1097280" y="2149390"/>
            <a:ext cx="10058400" cy="3760891"/>
          </a:xfrm>
        </p:spPr>
        <p:txBody>
          <a:bodyPr/>
          <a:lstStyle/>
          <a:p>
            <a:r>
              <a:rPr lang="en-IN" dirty="0" smtClean="0"/>
              <a:t>ADARSH KUMAR</a:t>
            </a:r>
          </a:p>
          <a:p>
            <a:r>
              <a:rPr lang="en-IN" dirty="0" smtClean="0"/>
              <a:t>ARYAN KAUSHIK </a:t>
            </a:r>
          </a:p>
          <a:p>
            <a:r>
              <a:rPr lang="en-IN" dirty="0" smtClean="0"/>
              <a:t>DHRUV SINGH</a:t>
            </a:r>
            <a:endParaRPr lang="en-IN" dirty="0"/>
          </a:p>
        </p:txBody>
      </p:sp>
    </p:spTree>
    <p:extLst>
      <p:ext uri="{BB962C8B-B14F-4D97-AF65-F5344CB8AC3E}">
        <p14:creationId xmlns:p14="http://schemas.microsoft.com/office/powerpoint/2010/main" val="1763115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a:t>
            </a: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IN" dirty="0" smtClean="0"/>
              <a:t>The objective of this project is to analyse the stock market to predict its future price so that the investors and the company can make better informed decision about the stock price.</a:t>
            </a:r>
          </a:p>
          <a:p>
            <a:pPr>
              <a:buFont typeface="Arial" panose="020B0604020202020204" pitchFamily="34" charset="0"/>
              <a:buChar char="•"/>
            </a:pPr>
            <a:r>
              <a:rPr lang="en-IN" dirty="0" smtClean="0"/>
              <a:t>The algorithm used is LSTM(Long Short-Term Memory) due to its capability of storing past information which makes it useful to predict stock prices.</a:t>
            </a:r>
            <a:endParaRPr lang="en-IN" dirty="0"/>
          </a:p>
        </p:txBody>
      </p:sp>
    </p:spTree>
    <p:extLst>
      <p:ext uri="{BB962C8B-B14F-4D97-AF65-F5344CB8AC3E}">
        <p14:creationId xmlns:p14="http://schemas.microsoft.com/office/powerpoint/2010/main" val="2796493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DATASET</a:t>
            </a:r>
            <a:endParaRPr lang="en-IN" dirty="0"/>
          </a:p>
        </p:txBody>
      </p:sp>
      <p:sp>
        <p:nvSpPr>
          <p:cNvPr id="3" name="Content Placeholder 2"/>
          <p:cNvSpPr>
            <a:spLocks noGrp="1"/>
          </p:cNvSpPr>
          <p:nvPr>
            <p:ph idx="1"/>
          </p:nvPr>
        </p:nvSpPr>
        <p:spPr/>
        <p:txBody>
          <a:bodyPr/>
          <a:lstStyle/>
          <a:p>
            <a:r>
              <a:rPr lang="en-IN" dirty="0" smtClean="0"/>
              <a:t>This dataset contains the historical price of Microsoft stocks from 1986 to current date. There are  9337 data points and 7 features.</a:t>
            </a:r>
          </a:p>
          <a:p>
            <a:r>
              <a:rPr lang="en-IN" dirty="0" smtClean="0"/>
              <a:t>The features are:-</a:t>
            </a:r>
          </a:p>
          <a:p>
            <a:pPr>
              <a:buFont typeface="Arial" panose="020B0604020202020204" pitchFamily="34" charset="0"/>
              <a:buChar char="•"/>
            </a:pPr>
            <a:r>
              <a:rPr lang="en-IN" dirty="0" smtClean="0"/>
              <a:t>Date: The date of the stock traded</a:t>
            </a:r>
          </a:p>
          <a:p>
            <a:pPr>
              <a:buFont typeface="Arial" panose="020B0604020202020204" pitchFamily="34" charset="0"/>
              <a:buChar char="•"/>
            </a:pPr>
            <a:r>
              <a:rPr lang="en-IN" dirty="0" smtClean="0"/>
              <a:t>Open: The opening stock price of that day</a:t>
            </a:r>
          </a:p>
          <a:p>
            <a:pPr>
              <a:buFont typeface="Arial" panose="020B0604020202020204" pitchFamily="34" charset="0"/>
              <a:buChar char="•"/>
            </a:pPr>
            <a:r>
              <a:rPr lang="en-IN" dirty="0" smtClean="0"/>
              <a:t>Close: The closing stock price of that day</a:t>
            </a:r>
          </a:p>
          <a:p>
            <a:pPr>
              <a:buFont typeface="Arial" panose="020B0604020202020204" pitchFamily="34" charset="0"/>
              <a:buChar char="•"/>
            </a:pPr>
            <a:r>
              <a:rPr lang="en-IN" dirty="0" smtClean="0"/>
              <a:t>High: The highest price of the stock reached on the date</a:t>
            </a:r>
            <a:endParaRPr lang="en-IN" dirty="0"/>
          </a:p>
        </p:txBody>
      </p:sp>
    </p:spTree>
    <p:extLst>
      <p:ext uri="{BB962C8B-B14F-4D97-AF65-F5344CB8AC3E}">
        <p14:creationId xmlns:p14="http://schemas.microsoft.com/office/powerpoint/2010/main" val="89406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DATASET</a:t>
            </a: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IN" dirty="0" smtClean="0"/>
              <a:t>Low: The lowest price of the stock reached on the day </a:t>
            </a:r>
          </a:p>
          <a:p>
            <a:pPr>
              <a:buFont typeface="Arial" panose="020B0604020202020204" pitchFamily="34" charset="0"/>
              <a:buChar char="•"/>
            </a:pPr>
            <a:r>
              <a:rPr lang="en-IN" dirty="0" smtClean="0"/>
              <a:t>Adjusted Close: The closing price of the stock after dividends </a:t>
            </a:r>
            <a:r>
              <a:rPr lang="en-IN" dirty="0" err="1" smtClean="0"/>
              <a:t>payout</a:t>
            </a:r>
            <a:endParaRPr lang="en-IN" dirty="0" smtClean="0"/>
          </a:p>
          <a:p>
            <a:pPr>
              <a:buFont typeface="Arial" panose="020B0604020202020204" pitchFamily="34" charset="0"/>
              <a:buChar char="•"/>
            </a:pPr>
            <a:r>
              <a:rPr lang="en-IN" dirty="0" smtClean="0"/>
              <a:t>Volume: The number of stocks traded on the day</a:t>
            </a:r>
            <a:endParaRPr lang="en-IN" dirty="0"/>
          </a:p>
        </p:txBody>
      </p:sp>
    </p:spTree>
    <p:extLst>
      <p:ext uri="{BB962C8B-B14F-4D97-AF65-F5344CB8AC3E}">
        <p14:creationId xmlns:p14="http://schemas.microsoft.com/office/powerpoint/2010/main" val="1364194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INVOKATION OF INTEL ONE API</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675811"/>
            <a:ext cx="10058400" cy="2625565"/>
          </a:xfrm>
        </p:spPr>
      </p:pic>
    </p:spTree>
    <p:extLst>
      <p:ext uri="{BB962C8B-B14F-4D97-AF65-F5344CB8AC3E}">
        <p14:creationId xmlns:p14="http://schemas.microsoft.com/office/powerpoint/2010/main" val="443772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IMPORT LIBRARIES</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759677"/>
            <a:ext cx="10058400" cy="2183026"/>
          </a:xfrm>
        </p:spPr>
      </p:pic>
    </p:spTree>
    <p:extLst>
      <p:ext uri="{BB962C8B-B14F-4D97-AF65-F5344CB8AC3E}">
        <p14:creationId xmlns:p14="http://schemas.microsoft.com/office/powerpoint/2010/main" val="2545159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DIMENSIONAL ANALYSIS OF DATASET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413686"/>
            <a:ext cx="10058400" cy="2916195"/>
          </a:xfrm>
        </p:spPr>
      </p:pic>
    </p:spTree>
    <p:extLst>
      <p:ext uri="{BB962C8B-B14F-4D97-AF65-F5344CB8AC3E}">
        <p14:creationId xmlns:p14="http://schemas.microsoft.com/office/powerpoint/2010/main" val="166408066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C1A28C49E63D4CB0AB1FCDA526BAB1" ma:contentTypeVersion="2" ma:contentTypeDescription="Create a new document." ma:contentTypeScope="" ma:versionID="29b30f1ae71973a33ebd0531bfc00dac">
  <xsd:schema xmlns:xsd="http://www.w3.org/2001/XMLSchema" xmlns:xs="http://www.w3.org/2001/XMLSchema" xmlns:p="http://schemas.microsoft.com/office/2006/metadata/properties" xmlns:ns3="c3f6816f-ac2f-4e07-8d0a-5894a0ac76ea" targetNamespace="http://schemas.microsoft.com/office/2006/metadata/properties" ma:root="true" ma:fieldsID="c42d5c8f970bacb0afb63920a2db428a" ns3:_="">
    <xsd:import namespace="c3f6816f-ac2f-4e07-8d0a-5894a0ac76ea"/>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f6816f-ac2f-4e07-8d0a-5894a0ac76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D500D47-C56A-40BD-B35F-3F0CF34D77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f6816f-ac2f-4e07-8d0a-5894a0ac76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9E53EF-36F6-4FDC-A65C-A8504E897973}">
  <ds:schemaRefs>
    <ds:schemaRef ds:uri="http://schemas.microsoft.com/office/infopath/2007/PartnerControls"/>
    <ds:schemaRef ds:uri="http://schemas.microsoft.com/office/2006/documentManagement/types"/>
    <ds:schemaRef ds:uri="http://purl.org/dc/dcmitype/"/>
    <ds:schemaRef ds:uri="c3f6816f-ac2f-4e07-8d0a-5894a0ac76ea"/>
    <ds:schemaRef ds:uri="http://schemas.openxmlformats.org/package/2006/metadata/core-properties"/>
    <ds:schemaRef ds:uri="http://www.w3.org/XML/1998/namespace"/>
    <ds:schemaRef ds:uri="http://purl.org/dc/term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922D7026-680B-4ACD-B3CA-9D88A3345AA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{089B1C32-B5BE-49C4-9F2E-645C3C759451}tf56160789_win32</Template>
  <TotalTime>65</TotalTime>
  <Words>293</Words>
  <Application>Microsoft Office PowerPoint</Application>
  <PresentationFormat>Widescreen</PresentationFormat>
  <Paragraphs>39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Bookman Old Style</vt:lpstr>
      <vt:lpstr>Calibri</vt:lpstr>
      <vt:lpstr>Franklin Gothic Book</vt:lpstr>
      <vt:lpstr>1_RetrospectVTI</vt:lpstr>
      <vt:lpstr>TECHNOMATCH’23</vt:lpstr>
      <vt:lpstr>Your best quote that reflects your approach… “It’s one small step for man, one giant leap for mankind.”</vt:lpstr>
      <vt:lpstr>STOCK PRICE PREDICTION </vt:lpstr>
      <vt:lpstr>INTRODUCTION</vt:lpstr>
      <vt:lpstr>DATASET</vt:lpstr>
      <vt:lpstr>DATASET</vt:lpstr>
      <vt:lpstr>INVOKATION OF INTEL ONE API</vt:lpstr>
      <vt:lpstr>IMPORT LIBRARIES</vt:lpstr>
      <vt:lpstr>DIMENSIONAL ANALYSIS OF DATASET</vt:lpstr>
      <vt:lpstr>DATA VISULAIZATION</vt:lpstr>
      <vt:lpstr>DATA VISUALIZATION</vt:lpstr>
      <vt:lpstr>MODEL CREATION</vt:lpstr>
      <vt:lpstr>MODEL TRAINING</vt:lpstr>
      <vt:lpstr>MODEL TESTING</vt:lpstr>
      <vt:lpstr>ROOT MEAN SQUARED ERROR</vt:lpstr>
      <vt:lpstr>MODEL VISUALIZATION</vt:lpstr>
      <vt:lpstr>CONLUSION</vt:lpstr>
      <vt:lpstr>REFERENCE AND 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TECHNOMATCH’23</dc:title>
  <dc:creator>Vibha</dc:creator>
  <cp:lastModifiedBy>Dell</cp:lastModifiedBy>
  <cp:revision>9</cp:revision>
  <dcterms:created xsi:type="dcterms:W3CDTF">2023-03-30T09:41:43Z</dcterms:created>
  <dcterms:modified xsi:type="dcterms:W3CDTF">2023-03-31T01:48:39Z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0x0101005FC1A28C49E63D4CB0AB1FCDA526BAB1</vt:lpwstr>
  </property>
  <property fmtid="{D5CDD505-2E9C-101B-9397-08002B2CF9AE}" pid="3" name="_MarkAsFinal">
    <vt:bool>true</vt:bool>
  </property>
</Properties>
</file>