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65" r:id="rId4"/>
    <p:sldId id="264" r:id="rId5"/>
    <p:sldId id="272" r:id="rId6"/>
    <p:sldId id="267" r:id="rId7"/>
    <p:sldId id="278" r:id="rId8"/>
    <p:sldId id="266" r:id="rId9"/>
    <p:sldId id="279" r:id="rId10"/>
    <p:sldId id="275" r:id="rId11"/>
    <p:sldId id="276" r:id="rId12"/>
    <p:sldId id="277" r:id="rId13"/>
    <p:sldId id="273" r:id="rId14"/>
    <p:sldId id="271" r:id="rId15"/>
    <p:sldId id="274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77893" autoAdjust="0"/>
  </p:normalViewPr>
  <p:slideViewPr>
    <p:cSldViewPr>
      <p:cViewPr varScale="1">
        <p:scale>
          <a:sx n="89" d="100"/>
          <a:sy n="89" d="100"/>
        </p:scale>
        <p:origin x="21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04" tIns="47352" rIns="94704" bIns="4735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04" tIns="47352" rIns="94704" bIns="4735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04" tIns="47352" rIns="94704" bIns="4735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04" tIns="47352" rIns="94704" bIns="473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4DA9B94-1FF0-4D30-A1D7-DC7FA1BF3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58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7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7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7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7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F44EAF3-3EC6-4DD8-99FA-98A4BA766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4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FFD5F2D6-A6D2-4223-AA4D-70FEA63A9A49}" type="slidenum">
              <a:rPr lang="en-US" smtClean="0"/>
              <a:pPr defTabSz="965200"/>
              <a:t>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/>
              <a:t>Instructions:</a:t>
            </a:r>
            <a:r>
              <a:rPr lang="en-US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aseline="0" dirty="0"/>
              <a:t>Customize the black text. Be sure to include the names of all </a:t>
            </a:r>
            <a:r>
              <a:rPr lang="en-US" baseline="0"/>
              <a:t>team members but not student ID.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222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Instructions:</a:t>
            </a:r>
            <a:r>
              <a:rPr lang="en-US" dirty="0"/>
              <a:t>  </a:t>
            </a:r>
          </a:p>
          <a:p>
            <a:r>
              <a:rPr lang="en-US" dirty="0"/>
              <a:t>On</a:t>
            </a:r>
            <a:r>
              <a:rPr lang="en-US" baseline="0" dirty="0"/>
              <a:t> the first page say what the tool is and what it does </a:t>
            </a:r>
            <a:r>
              <a:rPr lang="en-US" baseline="0" dirty="0">
                <a:sym typeface="Wingdings" pitchFamily="2" charset="2"/>
              </a:rPr>
              <a:t> high level definition</a:t>
            </a:r>
            <a:r>
              <a:rPr lang="en-US" baseline="0" dirty="0"/>
              <a:t>.</a:t>
            </a:r>
          </a:p>
          <a:p>
            <a:r>
              <a:rPr lang="en-US" baseline="0" dirty="0"/>
              <a:t>What </a:t>
            </a:r>
            <a:r>
              <a:rPr lang="en-US" i="1" baseline="0" dirty="0"/>
              <a:t>kind</a:t>
            </a:r>
            <a:r>
              <a:rPr lang="en-US" baseline="0" dirty="0"/>
              <a:t> of testing does the tool do or what problem does the tool solve?</a:t>
            </a:r>
          </a:p>
          <a:p>
            <a:r>
              <a:rPr lang="en-US" baseline="0" dirty="0"/>
              <a:t>Who uses the tool. For example, it is for testers, the test managers, project managers, developers …? </a:t>
            </a:r>
            <a:endParaRPr lang="en-US" dirty="0"/>
          </a:p>
          <a:p>
            <a:endParaRPr lang="en-US" dirty="0"/>
          </a:p>
          <a:p>
            <a:r>
              <a:rPr lang="en-US" b="1" i="1" dirty="0"/>
              <a:t>You can add other notes such</a:t>
            </a:r>
            <a:r>
              <a:rPr lang="en-US" b="1" i="1" baseline="0" dirty="0"/>
              <a:t> as the following to any page. </a:t>
            </a:r>
          </a:p>
          <a:p>
            <a:r>
              <a:rPr lang="en-US" b="1" i="1" baseline="0" dirty="0"/>
              <a:t>These are things you may say while presenting, but do not want to include in  body of the slides.</a:t>
            </a:r>
          </a:p>
          <a:p>
            <a:endParaRPr lang="en-US" b="1" i="1" dirty="0"/>
          </a:p>
          <a:p>
            <a:r>
              <a:rPr lang="en-US" dirty="0"/>
              <a:t>This presentation assumes the</a:t>
            </a:r>
            <a:r>
              <a:rPr lang="en-US" baseline="0" dirty="0"/>
              <a:t> reader is familiar with JUnit and Java EE concepts.</a:t>
            </a:r>
          </a:p>
          <a:p>
            <a:r>
              <a:rPr lang="en-US" baseline="0" dirty="0"/>
              <a:t>The test runner is the driver or the piece of code that launches the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Instructions:</a:t>
            </a:r>
            <a:r>
              <a:rPr lang="en-US" dirty="0"/>
              <a:t>  A slide</a:t>
            </a:r>
            <a:r>
              <a:rPr lang="en-US" baseline="0" dirty="0"/>
              <a:t> to capture the nature of the tool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Give a general</a:t>
            </a:r>
            <a:r>
              <a:rPr lang="en-US" baseline="0" dirty="0"/>
              <a:t> discussion of what the tool does. This could be: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A list of features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A list of strengths and weaknesses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How it relates to other tools, the runtime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Use in the test process more general software development process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You can take images from the Web, User’s Guides and similar documents.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Instructions:</a:t>
            </a:r>
            <a:r>
              <a:rPr lang="en-US" dirty="0"/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relevant add a</a:t>
            </a:r>
            <a:r>
              <a:rPr lang="en-US" baseline="0" dirty="0"/>
              <a:t> page on how to install and use the tool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Instructions:</a:t>
            </a:r>
            <a:r>
              <a:rPr lang="en-US" dirty="0"/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Include</a:t>
            </a:r>
            <a:r>
              <a:rPr lang="en-US" baseline="0" dirty="0"/>
              <a:t> as much graphic information, diagrams and the like as possible.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he test assembly is the class library (or executable) that contains the Test Fixtures. The application will then show you a graphical view of each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9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Instructions:</a:t>
            </a:r>
            <a:r>
              <a:rPr lang="en-US" dirty="0"/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Include</a:t>
            </a:r>
            <a:r>
              <a:rPr lang="en-US" baseline="0" dirty="0"/>
              <a:t> whatever is relevant for your tool. For example, you may list the tests that a static analysis code analyzer does or diagrams of how a source course code control system creates new tracks or streams of versions of files.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03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Instructions:</a:t>
            </a:r>
            <a:r>
              <a:rPr lang="en-US" dirty="0"/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Include</a:t>
            </a:r>
            <a:r>
              <a:rPr lang="en-US" baseline="0" dirty="0"/>
              <a:t> whatever is relevant for your tool. For example, you may list the tests that a static analysis code analyzer does or diagrams of how a source course code control system creates new tracks or streams of versions of files.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BD31C90-C29F-40CC-8546-3DCC13C8D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96DE4-C91C-46FE-96F4-4D8414AA8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8662" y="1214422"/>
            <a:ext cx="4064026" cy="49180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1214422"/>
            <a:ext cx="3954460" cy="49180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FEFDC-F6FC-45B5-B090-A2DBBDE79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258888" y="6243638"/>
            <a:ext cx="5294312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9, 2009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28C9E-7602-4CE5-B465-F95D14F01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C38F3-DF6C-4ED1-A928-9542F23C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ltGray">
          <a:xfrm>
            <a:off x="500063" y="285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ltGray">
          <a:xfrm>
            <a:off x="642938" y="6429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ltGray">
          <a:xfrm>
            <a:off x="142875" y="5715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gray">
          <a:xfrm>
            <a:off x="785813" y="2143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gray">
          <a:xfrm>
            <a:off x="571500" y="9286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3" y="1143000"/>
            <a:ext cx="7883525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AA4AC70-2414-43E2-8EEC-6DF1CB911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79" r:id="rId2"/>
    <p:sldLayoutId id="2147484081" r:id="rId3"/>
    <p:sldLayoutId id="2147484083" r:id="rId4"/>
    <p:sldLayoutId id="2147484098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nit.org/" TargetMode="External"/><Relationship Id="rId2" Type="http://schemas.openxmlformats.org/officeDocument/2006/relationships/hyperlink" Target="http://www.codeproject.com/Articles/178635/Unit-Testing-Using-NUn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unit/docs/wiki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unit.org/index.php?p=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A8B01-F77C-4DA0-AD10-D90938D6C8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149080"/>
            <a:ext cx="7596313" cy="1440160"/>
          </a:xfrm>
        </p:spPr>
        <p:txBody>
          <a:bodyPr/>
          <a:lstStyle/>
          <a:p>
            <a:pPr algn="ctr" eaLnBrk="1" hangingPunct="1"/>
            <a:r>
              <a:rPr lang="en-CA" sz="3200" b="1" dirty="0">
                <a:solidFill>
                  <a:schemeClr val="tx1"/>
                </a:solidFill>
              </a:rPr>
              <a:t>Research Project </a:t>
            </a:r>
            <a:r>
              <a:rPr lang="en-CA" sz="3200" dirty="0">
                <a:solidFill>
                  <a:schemeClr val="tx1"/>
                </a:solidFill>
              </a:rPr>
              <a:t>- 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QA and Test Tools</a:t>
            </a:r>
            <a:br>
              <a:rPr lang="en-US" sz="3200" dirty="0"/>
            </a:br>
            <a:br>
              <a:rPr lang="en-US" sz="3200" dirty="0"/>
            </a:br>
            <a:r>
              <a:rPr lang="en-US" sz="6600" b="1" dirty="0" err="1">
                <a:solidFill>
                  <a:srgbClr val="C00000"/>
                </a:solidFill>
              </a:rPr>
              <a:t>NUnit</a:t>
            </a:r>
            <a:br>
              <a:rPr lang="en-US" sz="3200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/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3546708"/>
            <a:ext cx="35283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Group No. 1:</a:t>
            </a:r>
          </a:p>
          <a:p>
            <a:br>
              <a:rPr lang="en-US" dirty="0"/>
            </a:b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Able Varghese</a:t>
            </a:r>
            <a:b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200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Jishnu</a:t>
            </a: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Sundar</a:t>
            </a:r>
            <a:b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200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Vishavdeep</a:t>
            </a: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Kaur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6004702"/>
            <a:ext cx="860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Will have Live Demo after this presentation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269620"/>
            <a:ext cx="7793037" cy="642937"/>
          </a:xfrm>
        </p:spPr>
        <p:txBody>
          <a:bodyPr/>
          <a:lstStyle/>
          <a:p>
            <a:r>
              <a:rPr lang="en-US" dirty="0"/>
              <a:t>Opening Test Runner GUI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92" y="1104900"/>
            <a:ext cx="6240320" cy="49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0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1412776"/>
            <a:ext cx="6192688" cy="483415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642937"/>
          </a:xfrm>
        </p:spPr>
        <p:txBody>
          <a:bodyPr/>
          <a:lstStyle/>
          <a:p>
            <a:r>
              <a:rPr lang="en-CA" sz="3600" dirty="0"/>
              <a:t>Opening .</a:t>
            </a:r>
            <a:r>
              <a:rPr lang="en-CA" sz="3600" dirty="0" err="1"/>
              <a:t>dll</a:t>
            </a:r>
            <a:r>
              <a:rPr lang="en-CA" sz="3600" dirty="0"/>
              <a:t> file in the Test Runner</a:t>
            </a:r>
          </a:p>
        </p:txBody>
      </p:sp>
    </p:spTree>
    <p:extLst>
      <p:ext uri="{BB962C8B-B14F-4D97-AF65-F5344CB8AC3E}">
        <p14:creationId xmlns:p14="http://schemas.microsoft.com/office/powerpoint/2010/main" val="362241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4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85" y="1204913"/>
            <a:ext cx="68389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1143000"/>
            <a:ext cx="8559552" cy="4989513"/>
          </a:xfrm>
        </p:spPr>
        <p:txBody>
          <a:bodyPr/>
          <a:lstStyle/>
          <a:p>
            <a:r>
              <a:rPr lang="en-CA" b="1" dirty="0"/>
              <a:t>‘</a:t>
            </a:r>
            <a:r>
              <a:rPr lang="en-CA" b="1" dirty="0" err="1"/>
              <a:t>TextFixture</a:t>
            </a:r>
            <a:r>
              <a:rPr lang="en-CA" b="1" dirty="0"/>
              <a:t>’ Attribute</a:t>
            </a:r>
          </a:p>
          <a:p>
            <a:pPr lvl="1"/>
            <a:r>
              <a:rPr lang="en-CA" dirty="0"/>
              <a:t> ’</a:t>
            </a:r>
            <a:r>
              <a:rPr lang="en-CA" dirty="0" err="1"/>
              <a:t>TestFixture</a:t>
            </a:r>
            <a:r>
              <a:rPr lang="en-CA" dirty="0"/>
              <a:t>’ attribute - indication for class contains test methods</a:t>
            </a:r>
          </a:p>
          <a:p>
            <a:pPr lvl="1"/>
            <a:r>
              <a:rPr lang="en-CA" dirty="0"/>
              <a:t>Test Runner application will scan it for test methods</a:t>
            </a:r>
          </a:p>
          <a:p>
            <a:pPr lvl="1"/>
            <a:endParaRPr lang="en-CA" dirty="0"/>
          </a:p>
          <a:p>
            <a:r>
              <a:rPr lang="en-CA" b="1" dirty="0"/>
              <a:t>‘Test’ Attribute</a:t>
            </a:r>
          </a:p>
          <a:p>
            <a:pPr lvl="1"/>
            <a:r>
              <a:rPr lang="en-CA" dirty="0"/>
              <a:t>Indicates that a method within a test fixture should be run by the Test Runner application</a:t>
            </a:r>
          </a:p>
          <a:p>
            <a:pPr lvl="1"/>
            <a:endParaRPr lang="en-CA" dirty="0"/>
          </a:p>
          <a:p>
            <a:r>
              <a:rPr lang="en-CA" b="1" dirty="0"/>
              <a:t>‘Ignore’ Attribute</a:t>
            </a:r>
          </a:p>
          <a:p>
            <a:pPr lvl="1"/>
            <a:r>
              <a:rPr lang="en-CA" dirty="0"/>
              <a:t>Indicates that a test should not be run on a particular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58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and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222" y="1268760"/>
            <a:ext cx="9144000" cy="498951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lvl="1">
              <a:lnSpc>
                <a:spcPct val="200000"/>
              </a:lnSpc>
            </a:pPr>
            <a:r>
              <a:rPr lang="en-US" sz="2000" dirty="0">
                <a:hlinkClick r:id="rId2"/>
              </a:rPr>
              <a:t>http://www.codeproject.com/Articles/178635/Unit-Testing-Using-NUnit</a:t>
            </a:r>
            <a:endParaRPr lang="en-US" sz="2000" dirty="0"/>
          </a:p>
          <a:p>
            <a:pPr lvl="1">
              <a:lnSpc>
                <a:spcPct val="200000"/>
              </a:lnSpc>
            </a:pPr>
            <a:r>
              <a:rPr lang="en-US" sz="2000" dirty="0">
                <a:hlinkClick r:id="rId3"/>
              </a:rPr>
              <a:t>http://www.nunit.org/</a:t>
            </a:r>
            <a:endParaRPr lang="en-US" sz="2000" dirty="0"/>
          </a:p>
          <a:p>
            <a:pPr lvl="1">
              <a:lnSpc>
                <a:spcPct val="200000"/>
              </a:lnSpc>
            </a:pPr>
            <a:r>
              <a:rPr lang="en-US" sz="2000" dirty="0">
                <a:hlinkClick r:id="rId4"/>
              </a:rPr>
              <a:t>https://github.com/nunit/docs/wiki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6D88CB-196D-4B2D-8358-79FBDC5CCE1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035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7883525" cy="4752528"/>
          </a:xfrm>
        </p:spPr>
        <p:txBody>
          <a:bodyPr/>
          <a:lstStyle/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Questions Please…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			Thank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407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087318"/>
            <a:ext cx="7883525" cy="4989513"/>
          </a:xfrm>
        </p:spPr>
        <p:txBody>
          <a:bodyPr/>
          <a:lstStyle/>
          <a:p>
            <a:r>
              <a:rPr lang="en-CA" sz="2400" dirty="0"/>
              <a:t>Unit testing framework – Open Source</a:t>
            </a:r>
          </a:p>
          <a:p>
            <a:endParaRPr lang="en-CA" sz="2400" dirty="0"/>
          </a:p>
          <a:p>
            <a:r>
              <a:rPr lang="en-CA" sz="2400" dirty="0"/>
              <a:t>Widely Used</a:t>
            </a:r>
          </a:p>
          <a:p>
            <a:endParaRPr lang="en-CA" sz="2400" dirty="0"/>
          </a:p>
          <a:p>
            <a:r>
              <a:rPr lang="en-CA" sz="2400" dirty="0"/>
              <a:t>Performs unit testing in .NET platform</a:t>
            </a:r>
            <a:endParaRPr lang="en-US" sz="2000" dirty="0"/>
          </a:p>
          <a:p>
            <a:pPr lvl="1"/>
            <a:r>
              <a:rPr lang="en-CA" sz="2000" dirty="0"/>
              <a:t>It used for </a:t>
            </a:r>
            <a:r>
              <a:rPr lang="en-CA" sz="2000" b="1" dirty="0"/>
              <a:t>Unit testing</a:t>
            </a:r>
          </a:p>
          <a:p>
            <a:pPr lvl="1"/>
            <a:r>
              <a:rPr lang="en-CA" sz="2000" dirty="0"/>
              <a:t>Not a scripting language – Do not create scripts</a:t>
            </a:r>
          </a:p>
          <a:p>
            <a:pPr lvl="1"/>
            <a:r>
              <a:rPr lang="en-CA" sz="2000" dirty="0"/>
              <a:t>Outputs XML file(optional)</a:t>
            </a:r>
          </a:p>
          <a:p>
            <a:pPr lvl="1"/>
            <a:endParaRPr lang="en-CA" sz="2000" dirty="0"/>
          </a:p>
          <a:p>
            <a:r>
              <a:rPr lang="en-US" sz="2400" dirty="0"/>
              <a:t>The need: </a:t>
            </a:r>
          </a:p>
          <a:p>
            <a:pPr lvl="1"/>
            <a:r>
              <a:rPr lang="en-CA" sz="2000" dirty="0"/>
              <a:t>Code changes of a code block should not effect functioning of other units or program itself.</a:t>
            </a:r>
            <a:endParaRPr lang="en-US" sz="2000" dirty="0"/>
          </a:p>
          <a:p>
            <a:pPr lvl="2"/>
            <a:r>
              <a:rPr lang="en-CA" sz="1600" dirty="0"/>
              <a:t>All tests are written in .NET supported languages, e.g., C#, VC, VB.NET, J#,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NUnit</a:t>
            </a:r>
            <a:r>
              <a:rPr lang="en-US" dirty="0"/>
              <a:t> works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NUnit</a:t>
            </a:r>
            <a:r>
              <a:rPr lang="en-US" dirty="0"/>
              <a:t> Test Runner </a:t>
            </a:r>
          </a:p>
          <a:p>
            <a:pPr lvl="1"/>
            <a:r>
              <a:rPr lang="en-US" dirty="0"/>
              <a:t>Takes in class library </a:t>
            </a:r>
          </a:p>
          <a:p>
            <a:pPr lvl="1"/>
            <a:r>
              <a:rPr lang="en-US" dirty="0"/>
              <a:t>Perform unit tests</a:t>
            </a:r>
          </a:p>
          <a:p>
            <a:pPr lvl="1"/>
            <a:endParaRPr lang="en-US" dirty="0"/>
          </a:p>
          <a:p>
            <a:r>
              <a:rPr lang="en-US" dirty="0"/>
              <a:t>Modes</a:t>
            </a:r>
          </a:p>
          <a:p>
            <a:pPr lvl="1"/>
            <a:r>
              <a:rPr lang="en-US" dirty="0"/>
              <a:t>GUI mode (using separate </a:t>
            </a:r>
            <a:r>
              <a:rPr lang="en-US" dirty="0" err="1"/>
              <a:t>Nunit</a:t>
            </a:r>
            <a:r>
              <a:rPr lang="en-US" dirty="0"/>
              <a:t> tester outside VS)</a:t>
            </a:r>
          </a:p>
          <a:p>
            <a:pPr lvl="2"/>
            <a:r>
              <a:rPr lang="en-US" dirty="0"/>
              <a:t>Test Runner executes set of test suites that are defined manually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Console mode (within Visual Studio)</a:t>
            </a:r>
          </a:p>
          <a:p>
            <a:pPr lvl="2"/>
            <a:r>
              <a:rPr lang="en-US" dirty="0"/>
              <a:t>Test Runner finds test suites in JARs included in target WAR and let you chose which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696" y="214290"/>
            <a:ext cx="7715304" cy="642937"/>
          </a:xfrm>
        </p:spPr>
        <p:txBody>
          <a:bodyPr/>
          <a:lstStyle/>
          <a:p>
            <a:r>
              <a:rPr lang="en-US" dirty="0"/>
              <a:t>Installation and overview of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The latest version 3.4 of Nunit.exe can be download from: </a:t>
            </a:r>
            <a:r>
              <a:rPr lang="en-CA" sz="2400" dirty="0">
                <a:hlinkClick r:id="rId3"/>
              </a:rPr>
              <a:t>http://nunit.org</a:t>
            </a:r>
            <a:endParaRPr lang="en-CA" sz="2400" dirty="0"/>
          </a:p>
          <a:p>
            <a:pPr lvl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204864"/>
            <a:ext cx="6552728" cy="34488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 Of </a:t>
            </a:r>
            <a:r>
              <a:rPr lang="en-CA" dirty="0" err="1"/>
              <a:t>NUNit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2456" y="1948308"/>
            <a:ext cx="3024336" cy="15666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dirty="0" err="1"/>
              <a:t>NUnit</a:t>
            </a:r>
            <a:endParaRPr lang="en-US" altLang="en-US" sz="2800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51521" y="3118148"/>
            <a:ext cx="2934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4709" y="2466068"/>
            <a:ext cx="20487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/>
              <a:t>class library or executable file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121424" y="3118148"/>
            <a:ext cx="32194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187884" y="2604568"/>
            <a:ext cx="27316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/>
              <a:t>XML file (Optional)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978424" y="2954972"/>
            <a:ext cx="17512" cy="285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283968" y="4509120"/>
            <a:ext cx="32194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/>
              <a:t>Processing details on the GUI or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13177073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&amp; Running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/>
              <a:t>Open test runner </a:t>
            </a:r>
          </a:p>
          <a:p>
            <a:pPr>
              <a:lnSpc>
                <a:spcPct val="200000"/>
              </a:lnSpc>
            </a:pPr>
            <a:r>
              <a:rPr lang="en-CA" dirty="0"/>
              <a:t>In </a:t>
            </a:r>
            <a:r>
              <a:rPr lang="en-CA" dirty="0" err="1"/>
              <a:t>NUnit</a:t>
            </a:r>
            <a:r>
              <a:rPr lang="en-CA" dirty="0"/>
              <a:t> API, click File &gt; Open project</a:t>
            </a:r>
          </a:p>
          <a:p>
            <a:pPr>
              <a:lnSpc>
                <a:spcPct val="200000"/>
              </a:lnSpc>
            </a:pPr>
            <a:r>
              <a:rPr lang="en-CA" dirty="0" err="1"/>
              <a:t>Nunit</a:t>
            </a:r>
            <a:r>
              <a:rPr lang="en-CA" dirty="0"/>
              <a:t> test project DLL</a:t>
            </a:r>
          </a:p>
          <a:p>
            <a:pPr>
              <a:lnSpc>
                <a:spcPct val="200000"/>
              </a:lnSpc>
            </a:pPr>
            <a:r>
              <a:rPr lang="en-CA" dirty="0"/>
              <a:t>Click on Run</a:t>
            </a:r>
          </a:p>
          <a:p>
            <a:pPr>
              <a:lnSpc>
                <a:spcPct val="200000"/>
              </a:lnSpc>
            </a:pPr>
            <a:r>
              <a:rPr lang="en-CA" dirty="0"/>
              <a:t>Double click on test case to run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1563" y="1143000"/>
            <a:ext cx="7883525" cy="5557838"/>
          </a:xfrm>
        </p:spPr>
        <p:txBody>
          <a:bodyPr/>
          <a:lstStyle/>
          <a:p>
            <a:r>
              <a:rPr lang="en-US" altLang="en-US" dirty="0"/>
              <a:t>Add nunit.frameworks.dll to your project references. This </a:t>
            </a:r>
            <a:r>
              <a:rPr lang="en-US" altLang="en-US" dirty="0" err="1"/>
              <a:t>dll</a:t>
            </a:r>
            <a:r>
              <a:rPr lang="en-US" altLang="en-US" dirty="0"/>
              <a:t> resides in </a:t>
            </a:r>
            <a:r>
              <a:rPr lang="en-US" altLang="en-US" dirty="0" err="1"/>
              <a:t>nunit</a:t>
            </a:r>
            <a:r>
              <a:rPr lang="en-US" altLang="en-US" dirty="0"/>
              <a:t>\bin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96217"/>
            <a:ext cx="5832648" cy="43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562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14313"/>
            <a:ext cx="8533630" cy="642937"/>
          </a:xfrm>
        </p:spPr>
        <p:txBody>
          <a:bodyPr/>
          <a:lstStyle/>
          <a:p>
            <a:r>
              <a:rPr lang="en-US" altLang="en-US" dirty="0"/>
              <a:t>Steps </a:t>
            </a:r>
            <a:r>
              <a:rPr lang="en-US" altLang="en-US" sz="3600" dirty="0"/>
              <a:t>(Create Test Code)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34495"/>
            <a:ext cx="5421585" cy="566172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NUnit</a:t>
            </a:r>
            <a:r>
              <a:rPr lang="en-US" dirty="0"/>
              <a:t> (Rest of the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80728"/>
            <a:ext cx="81153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5049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2496</TotalTime>
  <Words>671</Words>
  <Application>Microsoft Office PowerPoint</Application>
  <PresentationFormat>On-screen Show (4:3)</PresentationFormat>
  <Paragraphs>126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Tahoma</vt:lpstr>
      <vt:lpstr>Wingdings</vt:lpstr>
      <vt:lpstr>Blends</vt:lpstr>
      <vt:lpstr>Research Project - QA and Test Tools  NUnit     </vt:lpstr>
      <vt:lpstr>What is NUnit</vt:lpstr>
      <vt:lpstr>How NUnit works</vt:lpstr>
      <vt:lpstr>Installation and overview of use</vt:lpstr>
      <vt:lpstr>Input and Output Of NUNit</vt:lpstr>
      <vt:lpstr>Loading &amp; Running Test Cases</vt:lpstr>
      <vt:lpstr>Steps </vt:lpstr>
      <vt:lpstr>Steps (Create Test Code)</vt:lpstr>
      <vt:lpstr>NUnit (Rest of the code)</vt:lpstr>
      <vt:lpstr>Opening Test Runner GUI </vt:lpstr>
      <vt:lpstr>Opening .dll file in the Test Runner</vt:lpstr>
      <vt:lpstr>Running all 4 tests</vt:lpstr>
      <vt:lpstr>Test Attributes </vt:lpstr>
      <vt:lpstr>Reference and sources</vt:lpstr>
      <vt:lpstr>PowerPoint Presentation</vt:lpstr>
    </vt:vector>
  </TitlesOfParts>
  <Company>PSI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Voldner</dc:creator>
  <cp:lastModifiedBy>Able Varghese</cp:lastModifiedBy>
  <cp:revision>217</cp:revision>
  <dcterms:created xsi:type="dcterms:W3CDTF">2009-01-07T15:13:31Z</dcterms:created>
  <dcterms:modified xsi:type="dcterms:W3CDTF">2016-07-27T20:36:13Z</dcterms:modified>
</cp:coreProperties>
</file>