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33"/>
  </p:notesMasterIdLst>
  <p:sldIdLst>
    <p:sldId id="2860" r:id="rId3"/>
    <p:sldId id="2829" r:id="rId4"/>
    <p:sldId id="2775" r:id="rId5"/>
    <p:sldId id="2861" r:id="rId6"/>
    <p:sldId id="2862" r:id="rId7"/>
    <p:sldId id="2876" r:id="rId8"/>
    <p:sldId id="3049" r:id="rId9"/>
    <p:sldId id="3050" r:id="rId10"/>
    <p:sldId id="3051" r:id="rId11"/>
    <p:sldId id="3052" r:id="rId12"/>
    <p:sldId id="3053" r:id="rId13"/>
    <p:sldId id="2953" r:id="rId14"/>
    <p:sldId id="3054" r:id="rId15"/>
    <p:sldId id="2994" r:id="rId16"/>
    <p:sldId id="2995" r:id="rId17"/>
    <p:sldId id="2996" r:id="rId18"/>
    <p:sldId id="3023" r:id="rId19"/>
    <p:sldId id="2999" r:id="rId20"/>
    <p:sldId id="3055" r:id="rId21"/>
    <p:sldId id="2993" r:id="rId22"/>
    <p:sldId id="3027" r:id="rId23"/>
    <p:sldId id="3028" r:id="rId24"/>
    <p:sldId id="3029" r:id="rId25"/>
    <p:sldId id="3030" r:id="rId26"/>
    <p:sldId id="3031" r:id="rId27"/>
    <p:sldId id="3033" r:id="rId28"/>
    <p:sldId id="3034" r:id="rId29"/>
    <p:sldId id="3056" r:id="rId30"/>
    <p:sldId id="3057" r:id="rId31"/>
    <p:sldId id="2847" r:id="rId32"/>
  </p:sldIdLst>
  <p:sldSz cx="12858750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">
          <p15:clr>
            <a:srgbClr val="A4A3A4"/>
          </p15:clr>
        </p15:guide>
        <p15:guide id="2" pos="4258">
          <p15:clr>
            <a:srgbClr val="A4A3A4"/>
          </p15:clr>
        </p15:guide>
        <p15:guide id="3" pos="534">
          <p15:clr>
            <a:srgbClr val="A4A3A4"/>
          </p15:clr>
        </p15:guide>
        <p15:guide id="4" orient="horz" pos="4026">
          <p15:clr>
            <a:srgbClr val="A4A3A4"/>
          </p15:clr>
        </p15:guide>
        <p15:guide id="5" pos="7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C2E"/>
    <a:srgbClr val="FFBD00"/>
    <a:srgbClr val="FB2E05"/>
    <a:srgbClr val="F1BE08"/>
    <a:srgbClr val="2A2B2D"/>
    <a:srgbClr val="18191C"/>
    <a:srgbClr val="183052"/>
    <a:srgbClr val="F2F2F2"/>
    <a:srgbClr val="192F53"/>
    <a:srgbClr val="375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2986" autoAdjust="0"/>
  </p:normalViewPr>
  <p:slideViewPr>
    <p:cSldViewPr>
      <p:cViewPr varScale="1">
        <p:scale>
          <a:sx n="83" d="100"/>
          <a:sy n="83" d="100"/>
        </p:scale>
        <p:origin x="557" y="72"/>
      </p:cViewPr>
      <p:guideLst>
        <p:guide orient="horz" pos="241"/>
        <p:guide pos="4258"/>
        <p:guide pos="534"/>
        <p:guide orient="horz" pos="4026"/>
        <p:guide pos="784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2021-05-23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-5603" y="6992679"/>
            <a:ext cx="12858750" cy="8003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flipV="1">
            <a:off x="-5603" y="7064688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flipV="1">
            <a:off x="-5603" y="7109459"/>
            <a:ext cx="12858750" cy="119486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 flipV="1">
            <a:off x="-5603" y="6992679"/>
            <a:ext cx="12858750" cy="8003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 flipV="1">
            <a:off x="-5603" y="7064688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 flipV="1">
            <a:off x="-5603" y="7109459"/>
            <a:ext cx="12858750" cy="119486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4"/>
            </p:custDataLst>
          </p:nvPr>
        </p:nvSpPr>
        <p:spPr>
          <a:xfrm>
            <a:off x="333375" y="1873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2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tags" Target="../tags/tag141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image" Target="../media/image6.png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notesSlide" Target="../notesSlides/notesSlide10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slideLayout" Target="../slideLayouts/slideLayout4.xml"/><Relationship Id="rId8" Type="http://schemas.openxmlformats.org/officeDocument/2006/relationships/tags" Target="../tags/tag120.xml"/><Relationship Id="rId3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26" Type="http://schemas.openxmlformats.org/officeDocument/2006/relationships/tags" Target="../tags/tag171.xml"/><Relationship Id="rId21" Type="http://schemas.openxmlformats.org/officeDocument/2006/relationships/tags" Target="../tags/tag166.xml"/><Relationship Id="rId34" Type="http://schemas.openxmlformats.org/officeDocument/2006/relationships/tags" Target="../tags/tag179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5" Type="http://schemas.openxmlformats.org/officeDocument/2006/relationships/tags" Target="../tags/tag170.xml"/><Relationship Id="rId33" Type="http://schemas.openxmlformats.org/officeDocument/2006/relationships/tags" Target="../tags/tag178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29" Type="http://schemas.openxmlformats.org/officeDocument/2006/relationships/tags" Target="../tags/tag174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24" Type="http://schemas.openxmlformats.org/officeDocument/2006/relationships/tags" Target="../tags/tag169.xml"/><Relationship Id="rId32" Type="http://schemas.openxmlformats.org/officeDocument/2006/relationships/tags" Target="../tags/tag177.xml"/><Relationship Id="rId37" Type="http://schemas.openxmlformats.org/officeDocument/2006/relationships/image" Target="../media/image7.png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23" Type="http://schemas.openxmlformats.org/officeDocument/2006/relationships/tags" Target="../tags/tag168.xml"/><Relationship Id="rId28" Type="http://schemas.openxmlformats.org/officeDocument/2006/relationships/tags" Target="../tags/tag173.xml"/><Relationship Id="rId36" Type="http://schemas.openxmlformats.org/officeDocument/2006/relationships/notesSlide" Target="../notesSlides/notesSlide11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31" Type="http://schemas.openxmlformats.org/officeDocument/2006/relationships/tags" Target="../tags/tag176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tags" Target="../tags/tag167.xml"/><Relationship Id="rId27" Type="http://schemas.openxmlformats.org/officeDocument/2006/relationships/tags" Target="../tags/tag172.xml"/><Relationship Id="rId30" Type="http://schemas.openxmlformats.org/officeDocument/2006/relationships/tags" Target="../tags/tag175.xml"/><Relationship Id="rId35" Type="http://schemas.openxmlformats.org/officeDocument/2006/relationships/slideLayout" Target="../slideLayouts/slideLayout4.xml"/><Relationship Id="rId8" Type="http://schemas.openxmlformats.org/officeDocument/2006/relationships/tags" Target="../tags/tag153.xml"/><Relationship Id="rId3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2.png"/><Relationship Id="rId5" Type="http://schemas.openxmlformats.org/officeDocument/2006/relationships/tags" Target="../tags/tag196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34" Type="http://schemas.openxmlformats.org/officeDocument/2006/relationships/tags" Target="../tags/tag46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image" Target="../media/image3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notesSlide" Target="../notesSlides/notesSlide7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slideLayout" Target="../slideLayouts/slideLayout4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8" Type="http://schemas.openxmlformats.org/officeDocument/2006/relationships/tags" Target="../tags/tag20.xml"/><Relationship Id="rId3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21" Type="http://schemas.openxmlformats.org/officeDocument/2006/relationships/tags" Target="../tags/tag67.xml"/><Relationship Id="rId34" Type="http://schemas.openxmlformats.org/officeDocument/2006/relationships/tags" Target="../tags/tag80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33" Type="http://schemas.openxmlformats.org/officeDocument/2006/relationships/tags" Target="../tags/tag79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29" Type="http://schemas.openxmlformats.org/officeDocument/2006/relationships/tags" Target="../tags/tag75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32" Type="http://schemas.openxmlformats.org/officeDocument/2006/relationships/tags" Target="../tags/tag78.xml"/><Relationship Id="rId37" Type="http://schemas.openxmlformats.org/officeDocument/2006/relationships/image" Target="../media/image4.png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tags" Target="../tags/tag74.xml"/><Relationship Id="rId36" Type="http://schemas.openxmlformats.org/officeDocument/2006/relationships/notesSlide" Target="../notesSlides/notesSlide8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tags" Target="../tags/tag77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Relationship Id="rId30" Type="http://schemas.openxmlformats.org/officeDocument/2006/relationships/tags" Target="../tags/tag76.xml"/><Relationship Id="rId35" Type="http://schemas.openxmlformats.org/officeDocument/2006/relationships/slideLayout" Target="../slideLayouts/slideLayout4.xml"/><Relationship Id="rId8" Type="http://schemas.openxmlformats.org/officeDocument/2006/relationships/tags" Target="../tags/tag54.xml"/><Relationship Id="rId3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image" Target="../media/image5.png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notesSlide" Target="../notesSlides/notesSlide9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slideLayout" Target="../slideLayouts/slideLayout4.xml"/><Relationship Id="rId8" Type="http://schemas.openxmlformats.org/officeDocument/2006/relationships/tags" Target="../tags/tag87.xml"/><Relationship Id="rId3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2542" y="1659371"/>
            <a:ext cx="2960029" cy="73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20" dirty="0">
                <a:solidFill>
                  <a:srgbClr val="165878"/>
                </a:solidFill>
                <a:latin typeface="Impact" panose="020B0806030902050204" pitchFamily="34" charset="0"/>
              </a:rPr>
              <a:t>第三章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11607" y="2608523"/>
            <a:ext cx="6616535" cy="73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20" dirty="0">
                <a:solidFill>
                  <a:srgbClr val="165878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了解和熟悉HALCON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92242" y="3903546"/>
            <a:ext cx="2274267" cy="31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汇报人：陈西</a:t>
            </a:r>
            <a:r>
              <a:rPr lang="en-US" altLang="zh-CN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PPT</a:t>
            </a:r>
            <a:r>
              <a:rPr lang="zh-CN" altLang="en-US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工作室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787714" y="2032389"/>
            <a:ext cx="5664906" cy="110499"/>
            <a:chOff x="4469765" y="1429639"/>
            <a:chExt cx="3293110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959600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69765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>
            <a:off x="3442197" y="3334334"/>
            <a:ext cx="6349999" cy="0"/>
          </a:xfrm>
          <a:prstGeom prst="line">
            <a:avLst/>
          </a:prstGeom>
          <a:ln>
            <a:gradFill>
              <a:gsLst>
                <a:gs pos="0">
                  <a:srgbClr val="165878">
                    <a:alpha val="0"/>
                  </a:srgbClr>
                </a:gs>
                <a:gs pos="53000">
                  <a:srgbClr val="165878"/>
                </a:gs>
                <a:gs pos="100000">
                  <a:srgbClr val="16587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31495"/>
            <a:ext cx="11593195" cy="5876290"/>
          </a:xfrm>
          <a:prstGeom prst="rect">
            <a:avLst/>
          </a:prstGeom>
          <a:noFill/>
          <a:ln w="76200">
            <a:gradFill flip="none" rotWithShape="1">
              <a:gsLst>
                <a:gs pos="46000">
                  <a:srgbClr val="F1BE08"/>
                </a:gs>
                <a:gs pos="44000">
                  <a:srgbClr val="1819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25"/>
          <p:cNvPicPr/>
          <p:nvPr/>
        </p:nvPicPr>
        <p:blipFill>
          <a:blip r:embed="rId3"/>
          <a:srcRect r="75675"/>
          <a:stretch>
            <a:fillRect/>
          </a:stretch>
        </p:blipFill>
        <p:spPr>
          <a:xfrm rot="660000">
            <a:off x="1249045" y="3751580"/>
            <a:ext cx="1954530" cy="1315085"/>
          </a:xfrm>
          <a:prstGeom prst="rect">
            <a:avLst/>
          </a:prstGeom>
          <a:noFill/>
          <a:ln>
            <a:noFill/>
          </a:ln>
          <a:effectLst>
            <a:softEdge rad="419100"/>
          </a:effectLst>
        </p:spPr>
      </p:pic>
      <p:pic>
        <p:nvPicPr>
          <p:cNvPr id="7" name="图片 25"/>
          <p:cNvPicPr/>
          <p:nvPr/>
        </p:nvPicPr>
        <p:blipFill>
          <a:blip r:embed="rId3"/>
          <a:srcRect l="24618" r="51382"/>
          <a:stretch>
            <a:fillRect/>
          </a:stretch>
        </p:blipFill>
        <p:spPr>
          <a:xfrm rot="20880000">
            <a:off x="3138805" y="4877435"/>
            <a:ext cx="1936115" cy="1116965"/>
          </a:xfrm>
          <a:prstGeom prst="rect">
            <a:avLst/>
          </a:prstGeom>
          <a:noFill/>
          <a:ln>
            <a:noFill/>
          </a:ln>
          <a:effectLst>
            <a:softEdge rad="419100"/>
          </a:effectLst>
        </p:spPr>
      </p:pic>
      <p:pic>
        <p:nvPicPr>
          <p:cNvPr id="12" name="图片 25"/>
          <p:cNvPicPr/>
          <p:nvPr/>
        </p:nvPicPr>
        <p:blipFill>
          <a:blip r:embed="rId3"/>
          <a:srcRect l="48422" r="26313"/>
          <a:stretch>
            <a:fillRect/>
          </a:stretch>
        </p:blipFill>
        <p:spPr>
          <a:xfrm rot="19440000">
            <a:off x="10322560" y="4098925"/>
            <a:ext cx="1575435" cy="1138555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14" name="图片 25"/>
          <p:cNvPicPr/>
          <p:nvPr/>
        </p:nvPicPr>
        <p:blipFill>
          <a:blip r:embed="rId3"/>
          <a:srcRect l="74386" r="3084"/>
          <a:stretch>
            <a:fillRect/>
          </a:stretch>
        </p:blipFill>
        <p:spPr>
          <a:xfrm rot="360000">
            <a:off x="8717280" y="5088255"/>
            <a:ext cx="1706245" cy="1008380"/>
          </a:xfrm>
          <a:prstGeom prst="rect">
            <a:avLst/>
          </a:prstGeom>
          <a:noFill/>
          <a:ln>
            <a:noFill/>
          </a:ln>
          <a:effectLst>
            <a:softEdge rad="2032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0006580" y="5228311"/>
            <a:ext cx="1648226" cy="1198919"/>
            <a:chOff x="9271250" y="2686406"/>
            <a:chExt cx="1648226" cy="1198919"/>
          </a:xfrm>
          <a:solidFill>
            <a:schemeClr val="bg1">
              <a:lumMod val="95000"/>
            </a:schemeClr>
          </a:solidFill>
        </p:grpSpPr>
        <p:sp>
          <p:nvSpPr>
            <p:cNvPr id="69" name="椭圆 68"/>
            <p:cNvSpPr/>
            <p:nvPr>
              <p:custDataLst>
                <p:tags r:id="rId15"/>
              </p:custDataLst>
            </p:nvPr>
          </p:nvSpPr>
          <p:spPr>
            <a:xfrm>
              <a:off x="9271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6"/>
              </p:custDataLst>
            </p:nvPr>
          </p:nvSpPr>
          <p:spPr>
            <a:xfrm>
              <a:off x="9652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17"/>
              </p:custDataLst>
            </p:nvPr>
          </p:nvSpPr>
          <p:spPr>
            <a:xfrm>
              <a:off x="10036431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8"/>
              </p:custDataLst>
            </p:nvPr>
          </p:nvSpPr>
          <p:spPr>
            <a:xfrm>
              <a:off x="10420612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19"/>
              </p:custDataLst>
            </p:nvPr>
          </p:nvSpPr>
          <p:spPr>
            <a:xfrm>
              <a:off x="10804793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20"/>
              </p:custDataLst>
            </p:nvPr>
          </p:nvSpPr>
          <p:spPr>
            <a:xfrm>
              <a:off x="9271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21"/>
              </p:custDataLst>
            </p:nvPr>
          </p:nvSpPr>
          <p:spPr>
            <a:xfrm>
              <a:off x="9652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10036431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23"/>
              </p:custDataLst>
            </p:nvPr>
          </p:nvSpPr>
          <p:spPr>
            <a:xfrm>
              <a:off x="10420612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24"/>
              </p:custDataLst>
            </p:nvPr>
          </p:nvSpPr>
          <p:spPr>
            <a:xfrm>
              <a:off x="10804793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25"/>
              </p:custDataLst>
            </p:nvPr>
          </p:nvSpPr>
          <p:spPr>
            <a:xfrm>
              <a:off x="9271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6"/>
              </p:custDataLst>
            </p:nvPr>
          </p:nvSpPr>
          <p:spPr>
            <a:xfrm>
              <a:off x="9652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27"/>
              </p:custDataLst>
            </p:nvPr>
          </p:nvSpPr>
          <p:spPr>
            <a:xfrm>
              <a:off x="10036431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8"/>
              </p:custDataLst>
            </p:nvPr>
          </p:nvSpPr>
          <p:spPr>
            <a:xfrm>
              <a:off x="10420612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9"/>
              </p:custDataLst>
            </p:nvPr>
          </p:nvSpPr>
          <p:spPr>
            <a:xfrm>
              <a:off x="10804793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30"/>
              </p:custDataLst>
            </p:nvPr>
          </p:nvSpPr>
          <p:spPr>
            <a:xfrm>
              <a:off x="9271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31"/>
              </p:custDataLst>
            </p:nvPr>
          </p:nvSpPr>
          <p:spPr>
            <a:xfrm>
              <a:off x="9652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32"/>
              </p:custDataLst>
            </p:nvPr>
          </p:nvSpPr>
          <p:spPr>
            <a:xfrm>
              <a:off x="10036431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3"/>
              </p:custDataLst>
            </p:nvPr>
          </p:nvSpPr>
          <p:spPr>
            <a:xfrm>
              <a:off x="10420612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34"/>
              </p:custDataLst>
            </p:nvPr>
          </p:nvSpPr>
          <p:spPr>
            <a:xfrm>
              <a:off x="10804793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6248405" y="2311400"/>
            <a:ext cx="5518150" cy="3233928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sz="20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变量窗口显示了程序在执行时产生的各种变量，包括图像变量和控制变量，在变量上用鼠标双击，即可显示变量值，如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左图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sz="2000" spc="0" dirty="0"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553085" y="1330960"/>
            <a:ext cx="5489575" cy="4376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765305" y="5127625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变量窗口 </a:t>
            </a:r>
          </a:p>
        </p:txBody>
      </p:sp>
      <p:grpSp>
        <p:nvGrpSpPr>
          <p:cNvPr id="36" name="组合 35"/>
          <p:cNvGrpSpPr/>
          <p:nvPr>
            <p:custDataLst>
              <p:tags r:id="rId7"/>
            </p:custDataLst>
          </p:nvPr>
        </p:nvGrpSpPr>
        <p:grpSpPr>
          <a:xfrm>
            <a:off x="6340293" y="6183050"/>
            <a:ext cx="462234" cy="256539"/>
            <a:chOff x="801188" y="1233860"/>
            <a:chExt cx="462234" cy="256539"/>
          </a:xfrm>
          <a:solidFill>
            <a:schemeClr val="accent4"/>
          </a:solidFill>
        </p:grpSpPr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801188" y="133927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801188" y="123386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4"/>
              </p:custDataLst>
            </p:nvPr>
          </p:nvSpPr>
          <p:spPr>
            <a:xfrm>
              <a:off x="801188" y="144468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 rot="5400000">
            <a:off x="11322685" y="6107906"/>
            <a:ext cx="212725" cy="449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5"/>
          <p:cNvSpPr/>
          <p:nvPr>
            <p:custDataLst>
              <p:tags r:id="rId9"/>
            </p:custDataLst>
          </p:nvPr>
        </p:nvSpPr>
        <p:spPr>
          <a:xfrm>
            <a:off x="11321279" y="873760"/>
            <a:ext cx="333511" cy="333511"/>
          </a:xfrm>
          <a:custGeom>
            <a:avLst/>
            <a:gdLst>
              <a:gd name="connsiteX0" fmla="*/ 120141 w 333511"/>
              <a:gd name="connsiteY0" fmla="*/ 0 h 333511"/>
              <a:gd name="connsiteX1" fmla="*/ 213370 w 333511"/>
              <a:gd name="connsiteY1" fmla="*/ 0 h 333511"/>
              <a:gd name="connsiteX2" fmla="*/ 213370 w 333511"/>
              <a:gd name="connsiteY2" fmla="*/ 120141 h 333511"/>
              <a:gd name="connsiteX3" fmla="*/ 333511 w 333511"/>
              <a:gd name="connsiteY3" fmla="*/ 120141 h 333511"/>
              <a:gd name="connsiteX4" fmla="*/ 333511 w 333511"/>
              <a:gd name="connsiteY4" fmla="*/ 213370 h 333511"/>
              <a:gd name="connsiteX5" fmla="*/ 213370 w 333511"/>
              <a:gd name="connsiteY5" fmla="*/ 213370 h 333511"/>
              <a:gd name="connsiteX6" fmla="*/ 213370 w 333511"/>
              <a:gd name="connsiteY6" fmla="*/ 333511 h 333511"/>
              <a:gd name="connsiteX7" fmla="*/ 120141 w 333511"/>
              <a:gd name="connsiteY7" fmla="*/ 333511 h 333511"/>
              <a:gd name="connsiteX8" fmla="*/ 120141 w 333511"/>
              <a:gd name="connsiteY8" fmla="*/ 213370 h 333511"/>
              <a:gd name="connsiteX9" fmla="*/ 0 w 333511"/>
              <a:gd name="connsiteY9" fmla="*/ 213370 h 333511"/>
              <a:gd name="connsiteX10" fmla="*/ 0 w 333511"/>
              <a:gd name="connsiteY10" fmla="*/ 120141 h 333511"/>
              <a:gd name="connsiteX11" fmla="*/ 120141 w 333511"/>
              <a:gd name="connsiteY11" fmla="*/ 120141 h 33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11" h="333511">
                <a:moveTo>
                  <a:pt x="120141" y="0"/>
                </a:moveTo>
                <a:lnTo>
                  <a:pt x="213370" y="0"/>
                </a:lnTo>
                <a:lnTo>
                  <a:pt x="213370" y="120141"/>
                </a:lnTo>
                <a:lnTo>
                  <a:pt x="333511" y="120141"/>
                </a:lnTo>
                <a:lnTo>
                  <a:pt x="333511" y="213370"/>
                </a:lnTo>
                <a:lnTo>
                  <a:pt x="213370" y="213370"/>
                </a:lnTo>
                <a:lnTo>
                  <a:pt x="213370" y="333511"/>
                </a:lnTo>
                <a:lnTo>
                  <a:pt x="120141" y="333511"/>
                </a:lnTo>
                <a:lnTo>
                  <a:pt x="120141" y="213370"/>
                </a:lnTo>
                <a:lnTo>
                  <a:pt x="0" y="213370"/>
                </a:lnTo>
                <a:lnTo>
                  <a:pt x="0" y="120141"/>
                </a:lnTo>
                <a:lnTo>
                  <a:pt x="120141" y="1201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0"/>
            </p:custDataLst>
          </p:nvPr>
        </p:nvSpPr>
        <p:spPr>
          <a:xfrm>
            <a:off x="6248400" y="873760"/>
            <a:ext cx="529209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变量窗口</a:t>
            </a:r>
          </a:p>
        </p:txBody>
      </p:sp>
      <p:cxnSp>
        <p:nvCxnSpPr>
          <p:cNvPr id="90" name="直接连接符 89"/>
          <p:cNvCxnSpPr/>
          <p:nvPr>
            <p:custDataLst>
              <p:tags r:id="rId11"/>
            </p:custDataLst>
          </p:nvPr>
        </p:nvCxnSpPr>
        <p:spPr>
          <a:xfrm>
            <a:off x="6248400" y="1966595"/>
            <a:ext cx="53187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111" descr="1584719827(1)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54075" y="1725295"/>
            <a:ext cx="4952365" cy="32416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0006580" y="5228311"/>
            <a:ext cx="1648226" cy="1198919"/>
            <a:chOff x="9271250" y="2686406"/>
            <a:chExt cx="1648226" cy="1198919"/>
          </a:xfrm>
          <a:solidFill>
            <a:schemeClr val="bg1">
              <a:lumMod val="95000"/>
            </a:schemeClr>
          </a:solidFill>
        </p:grpSpPr>
        <p:sp>
          <p:nvSpPr>
            <p:cNvPr id="69" name="椭圆 68"/>
            <p:cNvSpPr/>
            <p:nvPr>
              <p:custDataLst>
                <p:tags r:id="rId15"/>
              </p:custDataLst>
            </p:nvPr>
          </p:nvSpPr>
          <p:spPr>
            <a:xfrm>
              <a:off x="9271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6"/>
              </p:custDataLst>
            </p:nvPr>
          </p:nvSpPr>
          <p:spPr>
            <a:xfrm>
              <a:off x="9652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17"/>
              </p:custDataLst>
            </p:nvPr>
          </p:nvSpPr>
          <p:spPr>
            <a:xfrm>
              <a:off x="10036431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8"/>
              </p:custDataLst>
            </p:nvPr>
          </p:nvSpPr>
          <p:spPr>
            <a:xfrm>
              <a:off x="10420612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19"/>
              </p:custDataLst>
            </p:nvPr>
          </p:nvSpPr>
          <p:spPr>
            <a:xfrm>
              <a:off x="10804793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20"/>
              </p:custDataLst>
            </p:nvPr>
          </p:nvSpPr>
          <p:spPr>
            <a:xfrm>
              <a:off x="9271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21"/>
              </p:custDataLst>
            </p:nvPr>
          </p:nvSpPr>
          <p:spPr>
            <a:xfrm>
              <a:off x="9652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10036431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23"/>
              </p:custDataLst>
            </p:nvPr>
          </p:nvSpPr>
          <p:spPr>
            <a:xfrm>
              <a:off x="10420612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24"/>
              </p:custDataLst>
            </p:nvPr>
          </p:nvSpPr>
          <p:spPr>
            <a:xfrm>
              <a:off x="10804793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25"/>
              </p:custDataLst>
            </p:nvPr>
          </p:nvSpPr>
          <p:spPr>
            <a:xfrm>
              <a:off x="9271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6"/>
              </p:custDataLst>
            </p:nvPr>
          </p:nvSpPr>
          <p:spPr>
            <a:xfrm>
              <a:off x="9652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27"/>
              </p:custDataLst>
            </p:nvPr>
          </p:nvSpPr>
          <p:spPr>
            <a:xfrm>
              <a:off x="10036431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8"/>
              </p:custDataLst>
            </p:nvPr>
          </p:nvSpPr>
          <p:spPr>
            <a:xfrm>
              <a:off x="10420612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9"/>
              </p:custDataLst>
            </p:nvPr>
          </p:nvSpPr>
          <p:spPr>
            <a:xfrm>
              <a:off x="10804793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30"/>
              </p:custDataLst>
            </p:nvPr>
          </p:nvSpPr>
          <p:spPr>
            <a:xfrm>
              <a:off x="9271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31"/>
              </p:custDataLst>
            </p:nvPr>
          </p:nvSpPr>
          <p:spPr>
            <a:xfrm>
              <a:off x="9652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32"/>
              </p:custDataLst>
            </p:nvPr>
          </p:nvSpPr>
          <p:spPr>
            <a:xfrm>
              <a:off x="10036431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3"/>
              </p:custDataLst>
            </p:nvPr>
          </p:nvSpPr>
          <p:spPr>
            <a:xfrm>
              <a:off x="10420612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34"/>
              </p:custDataLst>
            </p:nvPr>
          </p:nvSpPr>
          <p:spPr>
            <a:xfrm>
              <a:off x="10804793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6248405" y="2311400"/>
            <a:ext cx="5518150" cy="3233928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algn="l" defTabSz="1218565" eaLnBrk="1" latinLnBrk="0" hangingPunct="1">
              <a:lnSpc>
                <a:spcPct val="125000"/>
              </a:lnSpc>
              <a:buClrTx/>
              <a:buSzTx/>
              <a:buFont typeface="Wingdings" panose="05000000000000000000" charset="0"/>
              <a:buNone/>
              <a:defRPr/>
            </a:pPr>
            <a:r>
              <a:rPr lang="en-US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程序窗口用来显示一个HDevelop程序。它可以显示整个程序或是某个运算符。窗口左侧是一些控制程序执行的指示符号。HDevelop刚启动时，可以看到一个绿色箭头的程序计数器（Program Counter, PC)、一个插入符号，还可以设置一个断点（breaking point), 窗口右侧显示程序代码，如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左图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lang="zh-CN" sz="2000" spc="0" dirty="0"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553085" y="1330960"/>
            <a:ext cx="5489575" cy="4376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765305" y="5127625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程序窗口 </a:t>
            </a:r>
          </a:p>
        </p:txBody>
      </p:sp>
      <p:grpSp>
        <p:nvGrpSpPr>
          <p:cNvPr id="36" name="组合 35"/>
          <p:cNvGrpSpPr/>
          <p:nvPr>
            <p:custDataLst>
              <p:tags r:id="rId7"/>
            </p:custDataLst>
          </p:nvPr>
        </p:nvGrpSpPr>
        <p:grpSpPr>
          <a:xfrm>
            <a:off x="6340293" y="6183050"/>
            <a:ext cx="462234" cy="256539"/>
            <a:chOff x="801188" y="1233860"/>
            <a:chExt cx="462234" cy="256539"/>
          </a:xfrm>
          <a:solidFill>
            <a:schemeClr val="accent4"/>
          </a:solidFill>
        </p:grpSpPr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801188" y="133927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801188" y="123386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4"/>
              </p:custDataLst>
            </p:nvPr>
          </p:nvSpPr>
          <p:spPr>
            <a:xfrm>
              <a:off x="801188" y="144468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 rot="5400000">
            <a:off x="11322685" y="6107906"/>
            <a:ext cx="212725" cy="449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5"/>
          <p:cNvSpPr/>
          <p:nvPr>
            <p:custDataLst>
              <p:tags r:id="rId9"/>
            </p:custDataLst>
          </p:nvPr>
        </p:nvSpPr>
        <p:spPr>
          <a:xfrm>
            <a:off x="11321279" y="873760"/>
            <a:ext cx="333511" cy="333511"/>
          </a:xfrm>
          <a:custGeom>
            <a:avLst/>
            <a:gdLst>
              <a:gd name="connsiteX0" fmla="*/ 120141 w 333511"/>
              <a:gd name="connsiteY0" fmla="*/ 0 h 333511"/>
              <a:gd name="connsiteX1" fmla="*/ 213370 w 333511"/>
              <a:gd name="connsiteY1" fmla="*/ 0 h 333511"/>
              <a:gd name="connsiteX2" fmla="*/ 213370 w 333511"/>
              <a:gd name="connsiteY2" fmla="*/ 120141 h 333511"/>
              <a:gd name="connsiteX3" fmla="*/ 333511 w 333511"/>
              <a:gd name="connsiteY3" fmla="*/ 120141 h 333511"/>
              <a:gd name="connsiteX4" fmla="*/ 333511 w 333511"/>
              <a:gd name="connsiteY4" fmla="*/ 213370 h 333511"/>
              <a:gd name="connsiteX5" fmla="*/ 213370 w 333511"/>
              <a:gd name="connsiteY5" fmla="*/ 213370 h 333511"/>
              <a:gd name="connsiteX6" fmla="*/ 213370 w 333511"/>
              <a:gd name="connsiteY6" fmla="*/ 333511 h 333511"/>
              <a:gd name="connsiteX7" fmla="*/ 120141 w 333511"/>
              <a:gd name="connsiteY7" fmla="*/ 333511 h 333511"/>
              <a:gd name="connsiteX8" fmla="*/ 120141 w 333511"/>
              <a:gd name="connsiteY8" fmla="*/ 213370 h 333511"/>
              <a:gd name="connsiteX9" fmla="*/ 0 w 333511"/>
              <a:gd name="connsiteY9" fmla="*/ 213370 h 333511"/>
              <a:gd name="connsiteX10" fmla="*/ 0 w 333511"/>
              <a:gd name="connsiteY10" fmla="*/ 120141 h 333511"/>
              <a:gd name="connsiteX11" fmla="*/ 120141 w 333511"/>
              <a:gd name="connsiteY11" fmla="*/ 120141 h 33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11" h="333511">
                <a:moveTo>
                  <a:pt x="120141" y="0"/>
                </a:moveTo>
                <a:lnTo>
                  <a:pt x="213370" y="0"/>
                </a:lnTo>
                <a:lnTo>
                  <a:pt x="213370" y="120141"/>
                </a:lnTo>
                <a:lnTo>
                  <a:pt x="333511" y="120141"/>
                </a:lnTo>
                <a:lnTo>
                  <a:pt x="333511" y="213370"/>
                </a:lnTo>
                <a:lnTo>
                  <a:pt x="213370" y="213370"/>
                </a:lnTo>
                <a:lnTo>
                  <a:pt x="213370" y="333511"/>
                </a:lnTo>
                <a:lnTo>
                  <a:pt x="120141" y="333511"/>
                </a:lnTo>
                <a:lnTo>
                  <a:pt x="120141" y="213370"/>
                </a:lnTo>
                <a:lnTo>
                  <a:pt x="0" y="213370"/>
                </a:lnTo>
                <a:lnTo>
                  <a:pt x="0" y="120141"/>
                </a:lnTo>
                <a:lnTo>
                  <a:pt x="120141" y="1201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0"/>
            </p:custDataLst>
          </p:nvPr>
        </p:nvSpPr>
        <p:spPr>
          <a:xfrm>
            <a:off x="6248400" y="873760"/>
            <a:ext cx="529209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程序窗口</a:t>
            </a:r>
          </a:p>
        </p:txBody>
      </p:sp>
      <p:cxnSp>
        <p:nvCxnSpPr>
          <p:cNvPr id="90" name="直接连接符 89"/>
          <p:cNvCxnSpPr/>
          <p:nvPr>
            <p:custDataLst>
              <p:tags r:id="rId11"/>
            </p:custDataLst>
          </p:nvPr>
        </p:nvCxnSpPr>
        <p:spPr>
          <a:xfrm>
            <a:off x="6248400" y="1966595"/>
            <a:ext cx="53187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109" descr="1584718936(1)"/>
          <p:cNvPicPr>
            <a:picLocks noChangeAspect="1"/>
          </p:cNvPicPr>
          <p:nvPr/>
        </p:nvPicPr>
        <p:blipFill>
          <a:blip r:embed="rId37"/>
          <a:srcRect b="5598"/>
          <a:stretch>
            <a:fillRect/>
          </a:stretch>
        </p:blipFill>
        <p:spPr>
          <a:xfrm>
            <a:off x="989965" y="1787525"/>
            <a:ext cx="4827905" cy="30848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42246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292090" y="2907665"/>
            <a:ext cx="614743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软件图像采集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363470"/>
            <a:ext cx="10943590" cy="3521075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249" y="1146638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软件图像采集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494062" y="2744480"/>
            <a:ext cx="10111926" cy="371509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l" fontAlgn="ctr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熟悉了HALCON界面之后，接下来就要考虑怎么样进行采集图像。图像采集是图像处理的基础，采集图像的速度和质量会直接影响后续图像处理的效率。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现在我们来介绍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如何获取输入图像。</a:t>
            </a:r>
          </a:p>
          <a:p>
            <a:pPr marL="285750" lvl="1" indent="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SzPct val="100000"/>
              <a:buNone/>
              <a:tabLst>
                <a:tab pos="266700" algn="l"/>
                <a:tab pos="1200150" algn="l"/>
                <a:tab pos="1333500" algn="l"/>
              </a:tabLst>
            </a:pP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15" y="1121410"/>
            <a:ext cx="11653520" cy="546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12570" y="1410335"/>
            <a:ext cx="9121140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2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1、读取单张图像，利用read_image算子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进行读取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程序如下：</a:t>
            </a:r>
          </a:p>
          <a:p>
            <a:pPr algn="ctr" defTabSz="1218565">
              <a:lnSpc>
                <a:spcPct val="2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read_image (Image, 'D:/patras.png')</a:t>
            </a:r>
          </a:p>
          <a:p>
            <a:pPr algn="ctr" defTabSz="1218565">
              <a:lnSpc>
                <a:spcPct val="150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369062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获取非实时图像</a:t>
            </a:r>
            <a:endParaRPr lang="en-US" altLang="zh-CN" sz="3200" spc="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9220" y="5133340"/>
            <a:ext cx="2297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读取整个文件夹的图像，则可以利用for循环来实现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           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83" b="79766"/>
          <a:stretch>
            <a:fillRect/>
          </a:stretch>
        </p:blipFill>
        <p:spPr>
          <a:xfrm>
            <a:off x="2889885" y="3720465"/>
            <a:ext cx="6365875" cy="12109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24265" y="5149215"/>
            <a:ext cx="2808605" cy="1440180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3250" y="1168400"/>
            <a:ext cx="11653520" cy="546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01115" y="1294130"/>
            <a:ext cx="10570845" cy="5215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利用快捷键</a:t>
            </a:r>
          </a:p>
          <a:p>
            <a:pPr defTabSz="1218565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按住CTRL+R打开读取图像对话窗口，在文件名称一栏中选择图像所在的文件路径，在语句插入位置点击确定，即可获得图像，如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下图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</a:t>
            </a: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使用快捷键获取图像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5" name="图片 415" descr="1589044722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5" y="3111500"/>
            <a:ext cx="5420995" cy="2917190"/>
          </a:xfrm>
          <a:prstGeom prst="rect">
            <a:avLst/>
          </a:prstGeom>
        </p:spPr>
      </p:pic>
      <p:sp>
        <p:nvSpPr>
          <p:cNvPr id="12" name="箭头: 五边形 1"/>
          <p:cNvSpPr/>
          <p:nvPr/>
        </p:nvSpPr>
        <p:spPr>
          <a:xfrm>
            <a:off x="0" y="337185"/>
            <a:ext cx="363220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获取非实时图像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725" y="1168400"/>
            <a:ext cx="11653520" cy="546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44270" y="1168400"/>
            <a:ext cx="10570845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利用采集助手批量读取文件夹下所有图像</a:t>
            </a:r>
          </a:p>
          <a:p>
            <a:pPr defTabSz="1218565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点击菜单栏中的“助手”→“打开新的Image Acquisition”，点击“资源”选项卡下的“选择路径”，如图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所示。点击“代码生成”选项卡下的“插入代码”，如图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</a:t>
            </a:r>
          </a:p>
          <a:p>
            <a:pPr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图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文件选择路径图                                      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插入代码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112" descr="158469256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15" y="3522345"/>
            <a:ext cx="3734435" cy="257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13" descr="1584692600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510" y="3522345"/>
            <a:ext cx="3771900" cy="2553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箭头: 五边形 1"/>
          <p:cNvSpPr/>
          <p:nvPr/>
        </p:nvSpPr>
        <p:spPr>
          <a:xfrm>
            <a:off x="0" y="337185"/>
            <a:ext cx="38722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获取非实时图像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593725" y="1168400"/>
            <a:ext cx="11653520" cy="546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1727835" y="1282065"/>
            <a:ext cx="9399270" cy="3592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25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实时图像的HALCON实时图像采集可分为以下三步，如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下图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25000"/>
              </a:lnSpc>
              <a:defRPr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HALCON实时采集图像流程图</a:t>
            </a:r>
          </a:p>
          <a:p>
            <a:pPr algn="l" defTabSz="1218565">
              <a:lnSpc>
                <a:spcPct val="125000"/>
              </a:lnSpc>
              <a:defRPr/>
            </a:pP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8565">
              <a:lnSpc>
                <a:spcPct val="125000"/>
              </a:lnSpc>
              <a:defRPr/>
            </a:pP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>
              <p:custDataLst>
                <p:tags r:id="rId5"/>
              </p:custDataLst>
            </p:nvPr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6"/>
              </p:custDataLst>
            </p:nvPr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>
              <p:custDataLst>
                <p:tags r:id="rId7"/>
              </p:custDataLst>
            </p:nvPr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>
              <p:custDataLst>
                <p:tags r:id="rId8"/>
              </p:custDataLst>
            </p:nvPr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>
            <p:custDataLst>
              <p:tags r:id="rId3"/>
            </p:custDataLst>
          </p:nvPr>
        </p:nvSpPr>
        <p:spPr>
          <a:xfrm>
            <a:off x="0" y="337185"/>
            <a:ext cx="341185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获取实时图像</a:t>
            </a:r>
          </a:p>
        </p:txBody>
      </p:sp>
      <p:pic>
        <p:nvPicPr>
          <p:cNvPr id="416" name="图片 8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09670" y="2595880"/>
            <a:ext cx="6581140" cy="10941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275205" y="4278630"/>
            <a:ext cx="9010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在HALCON中，获取实时图像主要有两种方式：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①通过HALCON自带的采集接口获取； 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②通过相机配套的SDK获取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235575" y="2911475"/>
            <a:ext cx="613600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363470"/>
            <a:ext cx="10943590" cy="3521075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249" y="1146638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数据结构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494062" y="2744480"/>
            <a:ext cx="10111926" cy="371509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l" fontAlgn="ctr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在研究机器视觉算法之前，我们必须分析机器视觉应用中涉及到的基本数据结构。因此，本节中我们先介绍一下图像，区域、亚像素轮廓、句柄以及数组数据结构。</a:t>
            </a: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/>
          <p:cNvSpPr/>
          <p:nvPr/>
        </p:nvSpPr>
        <p:spPr>
          <a:xfrm>
            <a:off x="0" y="223520"/>
            <a:ext cx="1889760" cy="76327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15" name="椭圆 14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 23"/>
          <p:cNvSpPr/>
          <p:nvPr/>
        </p:nvSpPr>
        <p:spPr>
          <a:xfrm>
            <a:off x="1772338" y="4670596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003900" y="4206899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1"/>
          <p:cNvSpPr/>
          <p:nvPr/>
        </p:nvSpPr>
        <p:spPr>
          <a:xfrm>
            <a:off x="1772338" y="3722955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0"/>
          <p:cNvSpPr/>
          <p:nvPr/>
        </p:nvSpPr>
        <p:spPr>
          <a:xfrm>
            <a:off x="1003900" y="3353946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 18"/>
          <p:cNvSpPr/>
          <p:nvPr/>
        </p:nvSpPr>
        <p:spPr>
          <a:xfrm>
            <a:off x="1772338" y="2861747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 19"/>
          <p:cNvSpPr/>
          <p:nvPr/>
        </p:nvSpPr>
        <p:spPr>
          <a:xfrm>
            <a:off x="1003900" y="2466703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17"/>
          <p:cNvSpPr/>
          <p:nvPr/>
        </p:nvSpPr>
        <p:spPr>
          <a:xfrm>
            <a:off x="1772338" y="2003714"/>
            <a:ext cx="3208495" cy="754380"/>
          </a:xfrm>
          <a:prstGeom prst="chevron">
            <a:avLst/>
          </a:prstGeom>
          <a:gradFill flip="none" rotWithShape="1">
            <a:gsLst>
              <a:gs pos="0">
                <a:srgbClr val="FFBD00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444214" y="2294144"/>
            <a:ext cx="2109464" cy="172966"/>
            <a:chOff x="4143418" y="1675028"/>
            <a:chExt cx="2109464" cy="17296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295775" y="1762092"/>
              <a:ext cx="1957107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4143418" y="1675028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hlinkClick r:id="rId3" action="ppaction://hlinksldjump"/>
          </p:cNvPr>
          <p:cNvSpPr txBox="1"/>
          <p:nvPr/>
        </p:nvSpPr>
        <p:spPr>
          <a:xfrm>
            <a:off x="6789226" y="2150101"/>
            <a:ext cx="534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走进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HALCON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459911" y="2976236"/>
            <a:ext cx="4202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B2C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HDevelop</a:t>
            </a:r>
            <a:r>
              <a:rPr lang="zh-CN" altLang="en-US" sz="2400" b="1" dirty="0">
                <a:solidFill>
                  <a:srgbClr val="2B2C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2706" y="3870316"/>
            <a:ext cx="504952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图像采集</a:t>
            </a:r>
            <a:endParaRPr lang="zh-CN" altLang="en-US" sz="2400" b="1" dirty="0">
              <a:solidFill>
                <a:srgbClr val="2B2C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60444" y="4784716"/>
            <a:ext cx="40890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444214" y="3152688"/>
            <a:ext cx="3609706" cy="172966"/>
            <a:chOff x="4143418" y="2856787"/>
            <a:chExt cx="3609706" cy="17296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4267200" y="2940750"/>
              <a:ext cx="3485924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143418" y="2856787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44214" y="4013693"/>
            <a:ext cx="2109464" cy="172966"/>
            <a:chOff x="4143418" y="3990842"/>
            <a:chExt cx="2109464" cy="172966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267200" y="4074671"/>
              <a:ext cx="1985682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4143418" y="3990842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444214" y="4961280"/>
            <a:ext cx="3316230" cy="172966"/>
            <a:chOff x="4143418" y="5247039"/>
            <a:chExt cx="3316230" cy="17296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276725" y="5334896"/>
              <a:ext cx="3182923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143418" y="5247039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7510" y="342265"/>
            <a:ext cx="902970" cy="52578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04745" y="2117725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04745" y="2976245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04745" y="3837305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第三部分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4745" y="4784725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519938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ym typeface="+mn-ea"/>
              </a:rPr>
              <a:t>在HALCON中查看图像变量</a:t>
            </a:r>
          </a:p>
        </p:txBody>
      </p:sp>
      <p:pic>
        <p:nvPicPr>
          <p:cNvPr id="49" name="图片 4" descr="图3-4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65" y="3222625"/>
            <a:ext cx="3985004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131" descr="图3-4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05" y="3222625"/>
            <a:ext cx="4109439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23620" y="1323340"/>
            <a:ext cx="10811510" cy="237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ctr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在HALCON中，把鼠标移动到HALCON变量窗口中的图像变量上会显示图像变量的类型、通道及尺寸，如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下图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所示。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defTabSz="914400" fontAlgn="ctr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6560" y="1131570"/>
            <a:ext cx="12033250" cy="5662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53085" y="1365250"/>
            <a:ext cx="7562850" cy="4756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276987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图像通道实例</a:t>
            </a:r>
            <a:endParaRPr lang="zh-CN" altLang="en-US" sz="2800" b="1"/>
          </a:p>
        </p:txBody>
      </p:sp>
      <p:pic>
        <p:nvPicPr>
          <p:cNvPr id="54" name="图片 132" descr="1584760030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95" y="4382135"/>
            <a:ext cx="3867785" cy="2344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57250" y="1131570"/>
            <a:ext cx="583628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*读取图像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read_image (Image, 'D:/picture/ship.png')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*计算图像通道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count_channels (Image, Num)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*循环读取每个通道的图像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for Index := 1 to Num by 1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*获取多通道指定图像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access_channel (Image, channel1, Num)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endfor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*分解通道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decompose3 (Image, RedImage, GreenImage, BlueImage)</a:t>
            </a: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6300" y="1131570"/>
            <a:ext cx="488632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*合并通道</a:t>
            </a:r>
            <a:endParaRPr lang="zh-CN" altLang="en-US" sz="20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compose2 (RedImage,  GreenImage,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MultiChannelImage)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*向图像附加通道</a:t>
            </a:r>
            <a:endParaRPr lang="zh-CN" altLang="en-US" sz="20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append_channel (MultiChannelImage, BlueImage, ImageExtended)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程序执行结果如下图所示。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509905" y="1153795"/>
            <a:ext cx="11884660" cy="556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Region指图像中的一块区域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在HALCON中可以通过点击工具栏中的“特征检测”，如图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示。在弹出的对话框中选择region，可以看到region的不同特征属性及相对应的数值，如图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</a:p>
          <a:p>
            <a:pPr algn="ctr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（b）</a:t>
            </a:r>
          </a:p>
          <a:p>
            <a:pPr algn="ctr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                                            </a:t>
            </a: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197802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Region</a:t>
            </a:r>
            <a:endParaRPr lang="zh-CN" altLang="en-US" sz="2800"/>
          </a:p>
        </p:txBody>
      </p:sp>
      <p:pic>
        <p:nvPicPr>
          <p:cNvPr id="5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35" y="4037330"/>
            <a:ext cx="3101975" cy="49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775" y="3091180"/>
            <a:ext cx="3839234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487045" y="1057275"/>
            <a:ext cx="1198753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在HALCON中，将Image图像转换成Region区域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有以下两种方法：</a:t>
            </a:r>
          </a:p>
          <a:p>
            <a:pPr indent="457200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（1）可以利用阈值分割threshold算子进行转化。</a:t>
            </a:r>
          </a:p>
          <a:p>
            <a:pPr indent="457200" algn="ctr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threshold(Image:Region:MinGray, MaxGray:)</a:t>
            </a:r>
          </a:p>
          <a:p>
            <a:pPr indent="457200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使用灰度直方图进行转化，步骤如下：</a:t>
            </a:r>
          </a:p>
          <a:p>
            <a:pPr indent="457200" eaLnBrk="1" latinLnBrk="0" hangingPunct="1">
              <a:lnSpc>
                <a:spcPct val="15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在工具栏中点击“打开灰度直方图”，如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下图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所示。接着打开使能输出按钮，最后拖动图3.18中的红色竖线与绿色竖线，点击插入代码即可。</a:t>
            </a: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222631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b="1"/>
              <a:t>Region</a:t>
            </a:r>
          </a:p>
        </p:txBody>
      </p:sp>
      <p:pic>
        <p:nvPicPr>
          <p:cNvPr id="420" name="图片 8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15" y="4643755"/>
            <a:ext cx="2477135" cy="33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图片 8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110" y="3623945"/>
            <a:ext cx="2559228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67585" y="6066790"/>
            <a:ext cx="3186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eaLnBrk="1" latinLnBrk="0" hangingPunct="1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（a）灰度直方图图标                                                                                   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69430" y="6222365"/>
            <a:ext cx="2497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（b）灰度直方图界面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6560" y="1131570"/>
            <a:ext cx="12033250" cy="5662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1448435" y="1523365"/>
            <a:ext cx="7562850" cy="4756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4175" y="1262380"/>
            <a:ext cx="3804920" cy="894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endParaRPr sz="24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ctr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sz="18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lang="zh-CN" altLang="en-US" sz="1800">
              <a:latin typeface="+mn-ea"/>
              <a:ea typeface="+mn-ea"/>
              <a:cs typeface="+mn-ea"/>
            </a:endParaRPr>
          </a:p>
        </p:txBody>
      </p:sp>
      <p:sp>
        <p:nvSpPr>
          <p:cNvPr id="3" name="箭头: 五边形 1"/>
          <p:cNvSpPr/>
          <p:nvPr/>
        </p:nvSpPr>
        <p:spPr>
          <a:xfrm>
            <a:off x="0" y="337185"/>
            <a:ext cx="517461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800" b="1">
                <a:sym typeface="+mn-ea"/>
              </a:rPr>
              <a:t>阈值分割算子获得区域实例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2800"/>
          </a:p>
        </p:txBody>
      </p:sp>
      <p:pic>
        <p:nvPicPr>
          <p:cNvPr id="52" name="图片 140" descr="1584761008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3373755"/>
            <a:ext cx="2679700" cy="238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图片 141" descr="1584761034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35" y="3373120"/>
            <a:ext cx="2431415" cy="23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110730" y="5756910"/>
            <a:ext cx="144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（a）原图                        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93935" y="5756910"/>
            <a:ext cx="248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（b）阈值分割图</a:t>
            </a: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12940" y="1238885"/>
            <a:ext cx="4796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*阈值分割图像获得区域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threshold (Aegypt1, Regions, 23, 160)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dev_display ( Regions)</a:t>
            </a:r>
            <a:endParaRPr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程序执行结果如</a:t>
            </a:r>
            <a:r>
              <a:rPr lang="zh-CN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下图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所示：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3000" y="1238885"/>
            <a:ext cx="4216400" cy="59391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程序如下：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*关闭窗口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dev_close_window ()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*获得图像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read_image (Aegypt1, 'egypt1')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*获得图像尺寸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get_image_size (Aegypt1, Width, Height)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*打开窗口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dev_open_window (0, 0, Width, Height, 'black', WindowHandle)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dev_display (Aegypt1)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509905" y="1057275"/>
            <a:ext cx="1188466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XLD，亚像素精度轮廓，指图像中某一块区域的轮廓，在HALCON中查看XLD的特征步骤与查看Region特征的步骤相似。点击工具栏中的“特征检测”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选择XLD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在图形窗口选择要查看的XLD特征，可看到XLD的特征属性及其相对应的数值，如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下图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所示。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20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endParaRPr lang="zh-CN" altLang="en-US" sz="1800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200215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b="1"/>
              <a:t>XLD</a:t>
            </a:r>
          </a:p>
        </p:txBody>
      </p:sp>
      <p:pic>
        <p:nvPicPr>
          <p:cNvPr id="422" name="图片 8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5" y="3574415"/>
            <a:ext cx="4023995" cy="2557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18330" y="6165215"/>
            <a:ext cx="3955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XLD特征检测</a:t>
            </a:r>
            <a:endParaRPr lang="zh-CN" altLang="en-US" dirty="0">
              <a:solidFill>
                <a:srgbClr val="2A2B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6560" y="1131570"/>
            <a:ext cx="12033250" cy="5662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75310" y="1131570"/>
            <a:ext cx="5847080" cy="51695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*关闭窗口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*获取图像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read_image (Image, 'fabrik')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*打开适应图像大小的窗口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dev_open_window_fit_image (Image, 0, 0, -1, -1, WindowHandle)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*提取图像得到亚像素边缘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edges_sub_pix (Image, Edges, 'canny', 2, 12, 22)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*显示边缘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dev_display (Edges)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33896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ym typeface="+mn-ea"/>
              </a:rPr>
              <a:t>图像转XLD实例</a:t>
            </a:r>
            <a:endParaRPr lang="zh-CN" altLang="en-US" sz="2800" b="1"/>
          </a:p>
        </p:txBody>
      </p:sp>
      <p:pic>
        <p:nvPicPr>
          <p:cNvPr id="424" name="图片 8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90" y="245618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图片 8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810" y="245618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643495" y="1428750"/>
            <a:ext cx="36639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程序执行结果如下图所示：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endParaRPr dirty="0">
              <a:solidFill>
                <a:schemeClr val="bg1"/>
              </a:solidFill>
              <a:latin typeface="+mn-ea"/>
              <a:ea typeface="+mn-ea"/>
              <a:cs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2390" y="5131435"/>
            <a:ext cx="252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（a）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图像          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01810" y="5131435"/>
            <a:ext cx="255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XLD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945515" y="1329690"/>
            <a:ext cx="1075753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Handle句柄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标识符，是拿来标识对象或者项目的。从数据类型上来看，它只是一个32位（或64 位）的无符号整数。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337756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Handle、Tuple</a:t>
            </a:r>
          </a:p>
        </p:txBody>
      </p:sp>
      <p:sp>
        <p:nvSpPr>
          <p:cNvPr id="3" name="文本框 2"/>
          <p:cNvSpPr txBox="1"/>
          <p:nvPr/>
        </p:nvSpPr>
        <p:spPr>
          <a:xfrm rot="10800000" flipH="1" flipV="1">
            <a:off x="945515" y="3377565"/>
            <a:ext cx="107569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Tuple</a:t>
            </a: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可以理解为C语言中的数组，数组是编程语言中最常见的一种数据结构，可用于存储多个数据，每个数组元素存放一个数据，通常可通过数组元素的索引来访问数组元素，包括为数组元素赋值和取出数组元素的值。C语言中数组的操作大都可以在Tuple中找到对应的操作。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959168" y="1721485"/>
            <a:ext cx="10940415" cy="4761230"/>
          </a:xfrm>
          <a:prstGeom prst="roundRect">
            <a:avLst>
              <a:gd name="adj" fmla="val 6601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52575" y="2331720"/>
            <a:ext cx="9753600" cy="28867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75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24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章简要介绍了HALCON的功能特点及其交互式的编程环境HDevelop的开发环境。并概述了利用HALCON进行实时采集和离线采集的图像采集过程。此外，介绍了图像处理过程中的五种常用数据结构，分别是图形Image、Region、XLD、Handle和Tuple，HALCON数据结构是HALCON学习的基础，本章节对后续HALCON编程的学习具有重要意义。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33375" y="174496"/>
            <a:ext cx="12192000" cy="1016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83895" y="42862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77500" lnSpcReduction="1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lang="en-US" altLang="zh-CN" sz="3200" b="1" spc="300">
                <a:solidFill>
                  <a:schemeClr val="bg1"/>
                </a:solidFill>
                <a:latin typeface="+mn-ea"/>
                <a:ea typeface="+mn-ea"/>
              </a:rPr>
              <a:t>本章小结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箭头: 五边形 38"/>
          <p:cNvSpPr/>
          <p:nvPr/>
        </p:nvSpPr>
        <p:spPr>
          <a:xfrm>
            <a:off x="0" y="264795"/>
            <a:ext cx="2578100" cy="76327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24075" y="1292860"/>
            <a:ext cx="9273540" cy="46462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熟悉HALCON的编程环境，并概述HALCON在图像处理应用上的特点。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使用HALCON采集助手读取某一文件夹下的图像。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将一张RGB图像转化为灰度图像。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求Val_mean的值。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Tuple:=[1,2,10]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Tuple[3]=10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T:=Tuple[1,3]</a:t>
            </a:r>
          </a:p>
          <a:p>
            <a:pPr algn="l" defTabSz="1218565">
              <a:lnSpc>
                <a:spcPct val="18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Val_mean:=mean(T)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07365" y="353060"/>
            <a:ext cx="1508125" cy="587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习　题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1" name="椭圆 40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2993866" y="1292672"/>
            <a:ext cx="5881688" cy="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929096" y="6314887"/>
            <a:ext cx="5881688" cy="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907665"/>
            <a:ext cx="637159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走进HALCON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831838" cy="723265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31838" y="0"/>
            <a:ext cx="7026912" cy="7232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4408" y="824781"/>
            <a:ext cx="11593304" cy="5583088"/>
          </a:xfrm>
          <a:prstGeom prst="rect">
            <a:avLst/>
          </a:prstGeom>
          <a:noFill/>
          <a:ln w="31750">
            <a:gradFill flip="none" rotWithShape="1">
              <a:gsLst>
                <a:gs pos="46000">
                  <a:srgbClr val="F1BE08"/>
                </a:gs>
                <a:gs pos="44000">
                  <a:srgbClr val="1819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905097" y="3904505"/>
            <a:ext cx="4741767" cy="0"/>
          </a:xfrm>
          <a:prstGeom prst="line">
            <a:avLst/>
          </a:prstGeom>
          <a:ln w="38100" cap="rnd" cmpd="sng">
            <a:gradFill flip="none" rotWithShape="1">
              <a:gsLst>
                <a:gs pos="100000">
                  <a:srgbClr val="FFC000">
                    <a:alpha val="0"/>
                  </a:srgbClr>
                </a:gs>
                <a:gs pos="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250328" y="2457771"/>
            <a:ext cx="5264070" cy="1446550"/>
            <a:chOff x="6379598" y="2106796"/>
            <a:chExt cx="5264070" cy="1446550"/>
          </a:xfrm>
        </p:grpSpPr>
        <p:sp>
          <p:nvSpPr>
            <p:cNvPr id="5" name="文本框 4"/>
            <p:cNvSpPr txBox="1"/>
            <p:nvPr/>
          </p:nvSpPr>
          <p:spPr>
            <a:xfrm>
              <a:off x="6379598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谢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96561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13524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聆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30488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922871" y="4920427"/>
            <a:ext cx="5881688" cy="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09009" y="1933597"/>
            <a:ext cx="2040731" cy="5905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5" name="椭圆 34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07975"/>
            <a:ext cx="39230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什么是HALCON？</a:t>
            </a:r>
            <a:endParaRPr lang="zh-CN" altLang="en-US" sz="3200" spc="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2637155" y="1094105"/>
            <a:ext cx="8821420" cy="35617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8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CON是广泛使用的机器视觉软件，用户可以利用其开放式结构快速开发图像处理和机器视觉软件。HALCON包含了各类滤波，色彩以及几何，数学转换，形态学计算分析，校正，分类辨识，形状搜寻等等基本的几何以及影像计算功能</a:t>
            </a:r>
            <a:r>
              <a:rPr 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 descr="2014043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840000">
            <a:off x="194310" y="4853305"/>
            <a:ext cx="2242820" cy="1884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96595" y="1139190"/>
            <a:ext cx="1103757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HALCON主要有以下三个优点：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HALCON包含了一套交互式的程序设计界面HDevelop，让使用者能在最短的时间里开发出视觉系统。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HALCON不限制取像设备，可以自行挑选合适的设备。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使用HALCON，在设计人机接口时没有特别的限制，也不必特别的可视化组件，可以完全使用开发环境下的程序语言，例如visual studio、NET、Mono等等。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325437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走进HALCON</a:t>
            </a:r>
            <a:endParaRPr lang="en-US" altLang="zh-CN" sz="3200" spc="300">
              <a:solidFill>
                <a:schemeClr val="bg1"/>
              </a:solidFill>
              <a:latin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999740"/>
            <a:ext cx="640270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HDevelop图形组件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0006580" y="5228311"/>
            <a:ext cx="1648226" cy="1198919"/>
            <a:chOff x="9271250" y="2686406"/>
            <a:chExt cx="1648226" cy="1198919"/>
          </a:xfrm>
          <a:solidFill>
            <a:schemeClr val="bg1">
              <a:lumMod val="95000"/>
            </a:schemeClr>
          </a:solidFill>
        </p:grpSpPr>
        <p:sp>
          <p:nvSpPr>
            <p:cNvPr id="69" name="椭圆 68"/>
            <p:cNvSpPr/>
            <p:nvPr>
              <p:custDataLst>
                <p:tags r:id="rId16"/>
              </p:custDataLst>
            </p:nvPr>
          </p:nvSpPr>
          <p:spPr>
            <a:xfrm>
              <a:off x="9271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7"/>
              </p:custDataLst>
            </p:nvPr>
          </p:nvSpPr>
          <p:spPr>
            <a:xfrm>
              <a:off x="9652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18"/>
              </p:custDataLst>
            </p:nvPr>
          </p:nvSpPr>
          <p:spPr>
            <a:xfrm>
              <a:off x="10036431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9"/>
              </p:custDataLst>
            </p:nvPr>
          </p:nvSpPr>
          <p:spPr>
            <a:xfrm>
              <a:off x="10420612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20"/>
              </p:custDataLst>
            </p:nvPr>
          </p:nvSpPr>
          <p:spPr>
            <a:xfrm>
              <a:off x="10804793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21"/>
              </p:custDataLst>
            </p:nvPr>
          </p:nvSpPr>
          <p:spPr>
            <a:xfrm>
              <a:off x="9271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22"/>
              </p:custDataLst>
            </p:nvPr>
          </p:nvSpPr>
          <p:spPr>
            <a:xfrm>
              <a:off x="9652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23"/>
              </p:custDataLst>
            </p:nvPr>
          </p:nvSpPr>
          <p:spPr>
            <a:xfrm>
              <a:off x="10036431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24"/>
              </p:custDataLst>
            </p:nvPr>
          </p:nvSpPr>
          <p:spPr>
            <a:xfrm>
              <a:off x="10420612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25"/>
              </p:custDataLst>
            </p:nvPr>
          </p:nvSpPr>
          <p:spPr>
            <a:xfrm>
              <a:off x="10804793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26"/>
              </p:custDataLst>
            </p:nvPr>
          </p:nvSpPr>
          <p:spPr>
            <a:xfrm>
              <a:off x="9271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7"/>
              </p:custDataLst>
            </p:nvPr>
          </p:nvSpPr>
          <p:spPr>
            <a:xfrm>
              <a:off x="9652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28"/>
              </p:custDataLst>
            </p:nvPr>
          </p:nvSpPr>
          <p:spPr>
            <a:xfrm>
              <a:off x="10036431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9"/>
              </p:custDataLst>
            </p:nvPr>
          </p:nvSpPr>
          <p:spPr>
            <a:xfrm>
              <a:off x="10420612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30"/>
              </p:custDataLst>
            </p:nvPr>
          </p:nvSpPr>
          <p:spPr>
            <a:xfrm>
              <a:off x="10804793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31"/>
              </p:custDataLst>
            </p:nvPr>
          </p:nvSpPr>
          <p:spPr>
            <a:xfrm>
              <a:off x="9271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32"/>
              </p:custDataLst>
            </p:nvPr>
          </p:nvSpPr>
          <p:spPr>
            <a:xfrm>
              <a:off x="9652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33"/>
              </p:custDataLst>
            </p:nvPr>
          </p:nvSpPr>
          <p:spPr>
            <a:xfrm>
              <a:off x="10036431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4"/>
              </p:custDataLst>
            </p:nvPr>
          </p:nvSpPr>
          <p:spPr>
            <a:xfrm>
              <a:off x="10420612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35"/>
              </p:custDataLst>
            </p:nvPr>
          </p:nvSpPr>
          <p:spPr>
            <a:xfrm>
              <a:off x="10804793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6248405" y="2311400"/>
            <a:ext cx="5518150" cy="3233928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sz="20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LCON安装完成后，双击它的执行程序HDevelop.exe,便进入开发环境界面，整个界面分为标题栏、菜单栏、工具栏、状态栏和四个活动界面窗口,一般情况下有四个活动界面窗口分别是图形窗口、算子窗口、变量窗口和程序窗口,如</a:t>
            </a:r>
            <a:r>
              <a:rPr lang="zh-CN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左</a:t>
            </a:r>
            <a:r>
              <a:rPr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图所示。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r>
              <a:rPr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如果窗口排列不整齐,则可以点击菜单栏中的“窗口”→“排列窗口”,重新排列窗口。</a:t>
            </a: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553085" y="1330960"/>
            <a:ext cx="5489575" cy="4376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38"/>
          <a:srcRect l="1694" t="2870" r="1482"/>
          <a:stretch>
            <a:fillRect/>
          </a:stretch>
        </p:blipFill>
        <p:spPr>
          <a:xfrm>
            <a:off x="741045" y="1708785"/>
            <a:ext cx="5231765" cy="3291205"/>
          </a:xfrm>
          <a:prstGeom prst="rect">
            <a:avLst/>
          </a:prstGeom>
          <a:noFill/>
        </p:spPr>
      </p:pic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1765305" y="5127625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HALCON主界面 </a:t>
            </a:r>
          </a:p>
        </p:txBody>
      </p:sp>
      <p:grpSp>
        <p:nvGrpSpPr>
          <p:cNvPr id="36" name="组合 35"/>
          <p:cNvGrpSpPr/>
          <p:nvPr>
            <p:custDataLst>
              <p:tags r:id="rId8"/>
            </p:custDataLst>
          </p:nvPr>
        </p:nvGrpSpPr>
        <p:grpSpPr>
          <a:xfrm>
            <a:off x="6340293" y="6183050"/>
            <a:ext cx="462234" cy="256539"/>
            <a:chOff x="801188" y="1233860"/>
            <a:chExt cx="462234" cy="256539"/>
          </a:xfrm>
          <a:solidFill>
            <a:schemeClr val="accent4"/>
          </a:solidFill>
        </p:grpSpPr>
        <p:sp>
          <p:nvSpPr>
            <p:cNvPr id="37" name="矩形 36"/>
            <p:cNvSpPr/>
            <p:nvPr>
              <p:custDataLst>
                <p:tags r:id="rId13"/>
              </p:custDataLst>
            </p:nvPr>
          </p:nvSpPr>
          <p:spPr>
            <a:xfrm>
              <a:off x="801188" y="133927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4"/>
              </p:custDataLst>
            </p:nvPr>
          </p:nvSpPr>
          <p:spPr>
            <a:xfrm>
              <a:off x="801188" y="123386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5"/>
              </p:custDataLst>
            </p:nvPr>
          </p:nvSpPr>
          <p:spPr>
            <a:xfrm>
              <a:off x="801188" y="144468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>
            <p:custDataLst>
              <p:tags r:id="rId9"/>
            </p:custDataLst>
          </p:nvPr>
        </p:nvSpPr>
        <p:spPr>
          <a:xfrm rot="5400000">
            <a:off x="11322685" y="6107906"/>
            <a:ext cx="212725" cy="449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5"/>
          <p:cNvSpPr/>
          <p:nvPr>
            <p:custDataLst>
              <p:tags r:id="rId10"/>
            </p:custDataLst>
          </p:nvPr>
        </p:nvSpPr>
        <p:spPr>
          <a:xfrm>
            <a:off x="11321279" y="873760"/>
            <a:ext cx="333511" cy="333511"/>
          </a:xfrm>
          <a:custGeom>
            <a:avLst/>
            <a:gdLst>
              <a:gd name="connsiteX0" fmla="*/ 120141 w 333511"/>
              <a:gd name="connsiteY0" fmla="*/ 0 h 333511"/>
              <a:gd name="connsiteX1" fmla="*/ 213370 w 333511"/>
              <a:gd name="connsiteY1" fmla="*/ 0 h 333511"/>
              <a:gd name="connsiteX2" fmla="*/ 213370 w 333511"/>
              <a:gd name="connsiteY2" fmla="*/ 120141 h 333511"/>
              <a:gd name="connsiteX3" fmla="*/ 333511 w 333511"/>
              <a:gd name="connsiteY3" fmla="*/ 120141 h 333511"/>
              <a:gd name="connsiteX4" fmla="*/ 333511 w 333511"/>
              <a:gd name="connsiteY4" fmla="*/ 213370 h 333511"/>
              <a:gd name="connsiteX5" fmla="*/ 213370 w 333511"/>
              <a:gd name="connsiteY5" fmla="*/ 213370 h 333511"/>
              <a:gd name="connsiteX6" fmla="*/ 213370 w 333511"/>
              <a:gd name="connsiteY6" fmla="*/ 333511 h 333511"/>
              <a:gd name="connsiteX7" fmla="*/ 120141 w 333511"/>
              <a:gd name="connsiteY7" fmla="*/ 333511 h 333511"/>
              <a:gd name="connsiteX8" fmla="*/ 120141 w 333511"/>
              <a:gd name="connsiteY8" fmla="*/ 213370 h 333511"/>
              <a:gd name="connsiteX9" fmla="*/ 0 w 333511"/>
              <a:gd name="connsiteY9" fmla="*/ 213370 h 333511"/>
              <a:gd name="connsiteX10" fmla="*/ 0 w 333511"/>
              <a:gd name="connsiteY10" fmla="*/ 120141 h 333511"/>
              <a:gd name="connsiteX11" fmla="*/ 120141 w 333511"/>
              <a:gd name="connsiteY11" fmla="*/ 120141 h 33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11" h="333511">
                <a:moveTo>
                  <a:pt x="120141" y="0"/>
                </a:moveTo>
                <a:lnTo>
                  <a:pt x="213370" y="0"/>
                </a:lnTo>
                <a:lnTo>
                  <a:pt x="213370" y="120141"/>
                </a:lnTo>
                <a:lnTo>
                  <a:pt x="333511" y="120141"/>
                </a:lnTo>
                <a:lnTo>
                  <a:pt x="333511" y="213370"/>
                </a:lnTo>
                <a:lnTo>
                  <a:pt x="213370" y="213370"/>
                </a:lnTo>
                <a:lnTo>
                  <a:pt x="213370" y="333511"/>
                </a:lnTo>
                <a:lnTo>
                  <a:pt x="120141" y="333511"/>
                </a:lnTo>
                <a:lnTo>
                  <a:pt x="120141" y="213370"/>
                </a:lnTo>
                <a:lnTo>
                  <a:pt x="0" y="213370"/>
                </a:lnTo>
                <a:lnTo>
                  <a:pt x="0" y="120141"/>
                </a:lnTo>
                <a:lnTo>
                  <a:pt x="120141" y="1201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1"/>
            </p:custDataLst>
          </p:nvPr>
        </p:nvSpPr>
        <p:spPr>
          <a:xfrm>
            <a:off x="6248405" y="873760"/>
            <a:ext cx="363220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HDevelop预览</a:t>
            </a:r>
          </a:p>
        </p:txBody>
      </p:sp>
      <p:cxnSp>
        <p:nvCxnSpPr>
          <p:cNvPr id="90" name="直接连接符 89"/>
          <p:cNvCxnSpPr/>
          <p:nvPr>
            <p:custDataLst>
              <p:tags r:id="rId12"/>
            </p:custDataLst>
          </p:nvPr>
        </p:nvCxnSpPr>
        <p:spPr>
          <a:xfrm>
            <a:off x="6248400" y="1966595"/>
            <a:ext cx="53187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0006580" y="5228311"/>
            <a:ext cx="1648226" cy="1198919"/>
            <a:chOff x="9271250" y="2686406"/>
            <a:chExt cx="1648226" cy="1198919"/>
          </a:xfrm>
          <a:solidFill>
            <a:schemeClr val="bg1">
              <a:lumMod val="95000"/>
            </a:schemeClr>
          </a:solidFill>
        </p:grpSpPr>
        <p:sp>
          <p:nvSpPr>
            <p:cNvPr id="69" name="椭圆 68"/>
            <p:cNvSpPr/>
            <p:nvPr>
              <p:custDataLst>
                <p:tags r:id="rId15"/>
              </p:custDataLst>
            </p:nvPr>
          </p:nvSpPr>
          <p:spPr>
            <a:xfrm>
              <a:off x="9271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6"/>
              </p:custDataLst>
            </p:nvPr>
          </p:nvSpPr>
          <p:spPr>
            <a:xfrm>
              <a:off x="9652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17"/>
              </p:custDataLst>
            </p:nvPr>
          </p:nvSpPr>
          <p:spPr>
            <a:xfrm>
              <a:off x="10036431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8"/>
              </p:custDataLst>
            </p:nvPr>
          </p:nvSpPr>
          <p:spPr>
            <a:xfrm>
              <a:off x="10420612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19"/>
              </p:custDataLst>
            </p:nvPr>
          </p:nvSpPr>
          <p:spPr>
            <a:xfrm>
              <a:off x="10804793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20"/>
              </p:custDataLst>
            </p:nvPr>
          </p:nvSpPr>
          <p:spPr>
            <a:xfrm>
              <a:off x="9271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21"/>
              </p:custDataLst>
            </p:nvPr>
          </p:nvSpPr>
          <p:spPr>
            <a:xfrm>
              <a:off x="9652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10036431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23"/>
              </p:custDataLst>
            </p:nvPr>
          </p:nvSpPr>
          <p:spPr>
            <a:xfrm>
              <a:off x="10420612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24"/>
              </p:custDataLst>
            </p:nvPr>
          </p:nvSpPr>
          <p:spPr>
            <a:xfrm>
              <a:off x="10804793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25"/>
              </p:custDataLst>
            </p:nvPr>
          </p:nvSpPr>
          <p:spPr>
            <a:xfrm>
              <a:off x="9271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6"/>
              </p:custDataLst>
            </p:nvPr>
          </p:nvSpPr>
          <p:spPr>
            <a:xfrm>
              <a:off x="9652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27"/>
              </p:custDataLst>
            </p:nvPr>
          </p:nvSpPr>
          <p:spPr>
            <a:xfrm>
              <a:off x="10036431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8"/>
              </p:custDataLst>
            </p:nvPr>
          </p:nvSpPr>
          <p:spPr>
            <a:xfrm>
              <a:off x="10420612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9"/>
              </p:custDataLst>
            </p:nvPr>
          </p:nvSpPr>
          <p:spPr>
            <a:xfrm>
              <a:off x="10804793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30"/>
              </p:custDataLst>
            </p:nvPr>
          </p:nvSpPr>
          <p:spPr>
            <a:xfrm>
              <a:off x="9271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31"/>
              </p:custDataLst>
            </p:nvPr>
          </p:nvSpPr>
          <p:spPr>
            <a:xfrm>
              <a:off x="9652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32"/>
              </p:custDataLst>
            </p:nvPr>
          </p:nvSpPr>
          <p:spPr>
            <a:xfrm>
              <a:off x="10036431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3"/>
              </p:custDataLst>
            </p:nvPr>
          </p:nvSpPr>
          <p:spPr>
            <a:xfrm>
              <a:off x="10420612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34"/>
              </p:custDataLst>
            </p:nvPr>
          </p:nvSpPr>
          <p:spPr>
            <a:xfrm>
              <a:off x="10804793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6248405" y="2311400"/>
            <a:ext cx="5518150" cy="3233928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sz="20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图形窗口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主要显示图像，可以显示处理前的原始图像，也可以显示处理后的region等，如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左图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sz="2000" spc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553085" y="1330960"/>
            <a:ext cx="5489575" cy="4376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765305" y="5127625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图形窗口 </a:t>
            </a:r>
          </a:p>
        </p:txBody>
      </p:sp>
      <p:grpSp>
        <p:nvGrpSpPr>
          <p:cNvPr id="36" name="组合 35"/>
          <p:cNvGrpSpPr/>
          <p:nvPr>
            <p:custDataLst>
              <p:tags r:id="rId7"/>
            </p:custDataLst>
          </p:nvPr>
        </p:nvGrpSpPr>
        <p:grpSpPr>
          <a:xfrm>
            <a:off x="6340293" y="6183050"/>
            <a:ext cx="462234" cy="256539"/>
            <a:chOff x="801188" y="1233860"/>
            <a:chExt cx="462234" cy="256539"/>
          </a:xfrm>
          <a:solidFill>
            <a:schemeClr val="accent4"/>
          </a:solidFill>
        </p:grpSpPr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801188" y="133927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801188" y="123386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4"/>
              </p:custDataLst>
            </p:nvPr>
          </p:nvSpPr>
          <p:spPr>
            <a:xfrm>
              <a:off x="801188" y="144468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 rot="5400000">
            <a:off x="11322685" y="6107906"/>
            <a:ext cx="212725" cy="449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5"/>
          <p:cNvSpPr/>
          <p:nvPr>
            <p:custDataLst>
              <p:tags r:id="rId9"/>
            </p:custDataLst>
          </p:nvPr>
        </p:nvSpPr>
        <p:spPr>
          <a:xfrm>
            <a:off x="11321279" y="873760"/>
            <a:ext cx="333511" cy="333511"/>
          </a:xfrm>
          <a:custGeom>
            <a:avLst/>
            <a:gdLst>
              <a:gd name="connsiteX0" fmla="*/ 120141 w 333511"/>
              <a:gd name="connsiteY0" fmla="*/ 0 h 333511"/>
              <a:gd name="connsiteX1" fmla="*/ 213370 w 333511"/>
              <a:gd name="connsiteY1" fmla="*/ 0 h 333511"/>
              <a:gd name="connsiteX2" fmla="*/ 213370 w 333511"/>
              <a:gd name="connsiteY2" fmla="*/ 120141 h 333511"/>
              <a:gd name="connsiteX3" fmla="*/ 333511 w 333511"/>
              <a:gd name="connsiteY3" fmla="*/ 120141 h 333511"/>
              <a:gd name="connsiteX4" fmla="*/ 333511 w 333511"/>
              <a:gd name="connsiteY4" fmla="*/ 213370 h 333511"/>
              <a:gd name="connsiteX5" fmla="*/ 213370 w 333511"/>
              <a:gd name="connsiteY5" fmla="*/ 213370 h 333511"/>
              <a:gd name="connsiteX6" fmla="*/ 213370 w 333511"/>
              <a:gd name="connsiteY6" fmla="*/ 333511 h 333511"/>
              <a:gd name="connsiteX7" fmla="*/ 120141 w 333511"/>
              <a:gd name="connsiteY7" fmla="*/ 333511 h 333511"/>
              <a:gd name="connsiteX8" fmla="*/ 120141 w 333511"/>
              <a:gd name="connsiteY8" fmla="*/ 213370 h 333511"/>
              <a:gd name="connsiteX9" fmla="*/ 0 w 333511"/>
              <a:gd name="connsiteY9" fmla="*/ 213370 h 333511"/>
              <a:gd name="connsiteX10" fmla="*/ 0 w 333511"/>
              <a:gd name="connsiteY10" fmla="*/ 120141 h 333511"/>
              <a:gd name="connsiteX11" fmla="*/ 120141 w 333511"/>
              <a:gd name="connsiteY11" fmla="*/ 120141 h 33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11" h="333511">
                <a:moveTo>
                  <a:pt x="120141" y="0"/>
                </a:moveTo>
                <a:lnTo>
                  <a:pt x="213370" y="0"/>
                </a:lnTo>
                <a:lnTo>
                  <a:pt x="213370" y="120141"/>
                </a:lnTo>
                <a:lnTo>
                  <a:pt x="333511" y="120141"/>
                </a:lnTo>
                <a:lnTo>
                  <a:pt x="333511" y="213370"/>
                </a:lnTo>
                <a:lnTo>
                  <a:pt x="213370" y="213370"/>
                </a:lnTo>
                <a:lnTo>
                  <a:pt x="213370" y="333511"/>
                </a:lnTo>
                <a:lnTo>
                  <a:pt x="120141" y="333511"/>
                </a:lnTo>
                <a:lnTo>
                  <a:pt x="120141" y="213370"/>
                </a:lnTo>
                <a:lnTo>
                  <a:pt x="0" y="213370"/>
                </a:lnTo>
                <a:lnTo>
                  <a:pt x="0" y="120141"/>
                </a:lnTo>
                <a:lnTo>
                  <a:pt x="120141" y="1201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0"/>
            </p:custDataLst>
          </p:nvPr>
        </p:nvSpPr>
        <p:spPr>
          <a:xfrm>
            <a:off x="6248400" y="873760"/>
            <a:ext cx="529209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图形窗口</a:t>
            </a:r>
          </a:p>
        </p:txBody>
      </p:sp>
      <p:cxnSp>
        <p:nvCxnSpPr>
          <p:cNvPr id="90" name="直接连接符 89"/>
          <p:cNvCxnSpPr/>
          <p:nvPr>
            <p:custDataLst>
              <p:tags r:id="rId11"/>
            </p:custDataLst>
          </p:nvPr>
        </p:nvCxnSpPr>
        <p:spPr>
          <a:xfrm>
            <a:off x="6248400" y="1966595"/>
            <a:ext cx="53187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110" descr="158472098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35965" y="1779905"/>
            <a:ext cx="4910455" cy="33477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0006580" y="5228311"/>
            <a:ext cx="1648226" cy="1198919"/>
            <a:chOff x="9271250" y="2686406"/>
            <a:chExt cx="1648226" cy="1198919"/>
          </a:xfrm>
          <a:solidFill>
            <a:schemeClr val="bg1">
              <a:lumMod val="95000"/>
            </a:schemeClr>
          </a:solidFill>
        </p:grpSpPr>
        <p:sp>
          <p:nvSpPr>
            <p:cNvPr id="69" name="椭圆 68"/>
            <p:cNvSpPr/>
            <p:nvPr>
              <p:custDataLst>
                <p:tags r:id="rId15"/>
              </p:custDataLst>
            </p:nvPr>
          </p:nvSpPr>
          <p:spPr>
            <a:xfrm>
              <a:off x="9271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16"/>
              </p:custDataLst>
            </p:nvPr>
          </p:nvSpPr>
          <p:spPr>
            <a:xfrm>
              <a:off x="9652250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17"/>
              </p:custDataLst>
            </p:nvPr>
          </p:nvSpPr>
          <p:spPr>
            <a:xfrm>
              <a:off x="10036431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18"/>
              </p:custDataLst>
            </p:nvPr>
          </p:nvSpPr>
          <p:spPr>
            <a:xfrm>
              <a:off x="10420612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19"/>
              </p:custDataLst>
            </p:nvPr>
          </p:nvSpPr>
          <p:spPr>
            <a:xfrm>
              <a:off x="10804793" y="2686406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20"/>
              </p:custDataLst>
            </p:nvPr>
          </p:nvSpPr>
          <p:spPr>
            <a:xfrm>
              <a:off x="9271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21"/>
              </p:custDataLst>
            </p:nvPr>
          </p:nvSpPr>
          <p:spPr>
            <a:xfrm>
              <a:off x="9652250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10036431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23"/>
              </p:custDataLst>
            </p:nvPr>
          </p:nvSpPr>
          <p:spPr>
            <a:xfrm>
              <a:off x="10420612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24"/>
              </p:custDataLst>
            </p:nvPr>
          </p:nvSpPr>
          <p:spPr>
            <a:xfrm>
              <a:off x="10804793" y="305075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25"/>
              </p:custDataLst>
            </p:nvPr>
          </p:nvSpPr>
          <p:spPr>
            <a:xfrm>
              <a:off x="9271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26"/>
              </p:custDataLst>
            </p:nvPr>
          </p:nvSpPr>
          <p:spPr>
            <a:xfrm>
              <a:off x="9652250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27"/>
              </p:custDataLst>
            </p:nvPr>
          </p:nvSpPr>
          <p:spPr>
            <a:xfrm>
              <a:off x="10036431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8"/>
              </p:custDataLst>
            </p:nvPr>
          </p:nvSpPr>
          <p:spPr>
            <a:xfrm>
              <a:off x="10420612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9"/>
              </p:custDataLst>
            </p:nvPr>
          </p:nvSpPr>
          <p:spPr>
            <a:xfrm>
              <a:off x="10804793" y="3406289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30"/>
              </p:custDataLst>
            </p:nvPr>
          </p:nvSpPr>
          <p:spPr>
            <a:xfrm>
              <a:off x="9271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31"/>
              </p:custDataLst>
            </p:nvPr>
          </p:nvSpPr>
          <p:spPr>
            <a:xfrm>
              <a:off x="9652250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32"/>
              </p:custDataLst>
            </p:nvPr>
          </p:nvSpPr>
          <p:spPr>
            <a:xfrm>
              <a:off x="10036431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3"/>
              </p:custDataLst>
            </p:nvPr>
          </p:nvSpPr>
          <p:spPr>
            <a:xfrm>
              <a:off x="10420612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34"/>
              </p:custDataLst>
            </p:nvPr>
          </p:nvSpPr>
          <p:spPr>
            <a:xfrm>
              <a:off x="10804793" y="3770642"/>
              <a:ext cx="114683" cy="1146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6248405" y="2311400"/>
            <a:ext cx="5518150" cy="3233928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sz="20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sz="2000" spc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z="2000" spc="0" dirty="0">
                <a:ea typeface="微软雅黑" panose="020B0503020204020204" pitchFamily="34" charset="-122"/>
              </a:rPr>
              <a:t>算子窗口显示的是算子的重要数据，包含了所有的参数、各个变量的型态以及参数数值，如</a:t>
            </a:r>
            <a:r>
              <a:rPr lang="zh-CN" sz="2000" spc="0" dirty="0">
                <a:ea typeface="微软雅黑" panose="020B0503020204020204" pitchFamily="34" charset="-122"/>
              </a:rPr>
              <a:t>左图</a:t>
            </a:r>
            <a:r>
              <a:rPr sz="2000" spc="0" dirty="0">
                <a:ea typeface="微软雅黑" panose="020B0503020204020204" pitchFamily="34" charset="-122"/>
              </a:rPr>
              <a:t>所示。</a:t>
            </a:r>
          </a:p>
          <a:p>
            <a:pPr marL="0" lvl="0" indent="-28575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sz="2000" spc="0" dirty="0">
                <a:ea typeface="微软雅黑" panose="020B0503020204020204" pitchFamily="34" charset="-122"/>
              </a:rPr>
              <a:t>        这里会显示参数的默认值以及可以选用的数值。</a:t>
            </a:r>
            <a:r>
              <a:rPr lang="zh-CN" sz="2000" spc="0" dirty="0">
                <a:ea typeface="微软雅黑" panose="020B0503020204020204" pitchFamily="34" charset="-122"/>
              </a:rPr>
              <a:t>在图形窗口中，</a:t>
            </a:r>
            <a:r>
              <a:rPr sz="2000" spc="0" dirty="0">
                <a:ea typeface="微软雅黑" panose="020B0503020204020204" pitchFamily="34" charset="-122"/>
              </a:rPr>
              <a:t>只要键入部分字符串甚至开头的字母，即可显示所有符合名称的算子供选用</a:t>
            </a:r>
            <a:r>
              <a:rPr lang="zh-CN" sz="2000" spc="0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553085" y="1330960"/>
            <a:ext cx="5489575" cy="4376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1765305" y="5127625"/>
            <a:ext cx="2851150" cy="316992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算子窗口 </a:t>
            </a:r>
          </a:p>
        </p:txBody>
      </p:sp>
      <p:grpSp>
        <p:nvGrpSpPr>
          <p:cNvPr id="36" name="组合 35"/>
          <p:cNvGrpSpPr/>
          <p:nvPr>
            <p:custDataLst>
              <p:tags r:id="rId7"/>
            </p:custDataLst>
          </p:nvPr>
        </p:nvGrpSpPr>
        <p:grpSpPr>
          <a:xfrm>
            <a:off x="6340293" y="6183050"/>
            <a:ext cx="462234" cy="256539"/>
            <a:chOff x="801188" y="1233860"/>
            <a:chExt cx="462234" cy="256539"/>
          </a:xfrm>
          <a:solidFill>
            <a:schemeClr val="accent4"/>
          </a:solidFill>
        </p:grpSpPr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801188" y="133927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801188" y="123386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4"/>
              </p:custDataLst>
            </p:nvPr>
          </p:nvSpPr>
          <p:spPr>
            <a:xfrm>
              <a:off x="801188" y="1444680"/>
              <a:ext cx="46223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 rot="5400000">
            <a:off x="11322685" y="6107906"/>
            <a:ext cx="212725" cy="449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5"/>
          <p:cNvSpPr/>
          <p:nvPr>
            <p:custDataLst>
              <p:tags r:id="rId9"/>
            </p:custDataLst>
          </p:nvPr>
        </p:nvSpPr>
        <p:spPr>
          <a:xfrm>
            <a:off x="11321279" y="873760"/>
            <a:ext cx="333511" cy="333511"/>
          </a:xfrm>
          <a:custGeom>
            <a:avLst/>
            <a:gdLst>
              <a:gd name="connsiteX0" fmla="*/ 120141 w 333511"/>
              <a:gd name="connsiteY0" fmla="*/ 0 h 333511"/>
              <a:gd name="connsiteX1" fmla="*/ 213370 w 333511"/>
              <a:gd name="connsiteY1" fmla="*/ 0 h 333511"/>
              <a:gd name="connsiteX2" fmla="*/ 213370 w 333511"/>
              <a:gd name="connsiteY2" fmla="*/ 120141 h 333511"/>
              <a:gd name="connsiteX3" fmla="*/ 333511 w 333511"/>
              <a:gd name="connsiteY3" fmla="*/ 120141 h 333511"/>
              <a:gd name="connsiteX4" fmla="*/ 333511 w 333511"/>
              <a:gd name="connsiteY4" fmla="*/ 213370 h 333511"/>
              <a:gd name="connsiteX5" fmla="*/ 213370 w 333511"/>
              <a:gd name="connsiteY5" fmla="*/ 213370 h 333511"/>
              <a:gd name="connsiteX6" fmla="*/ 213370 w 333511"/>
              <a:gd name="connsiteY6" fmla="*/ 333511 h 333511"/>
              <a:gd name="connsiteX7" fmla="*/ 120141 w 333511"/>
              <a:gd name="connsiteY7" fmla="*/ 333511 h 333511"/>
              <a:gd name="connsiteX8" fmla="*/ 120141 w 333511"/>
              <a:gd name="connsiteY8" fmla="*/ 213370 h 333511"/>
              <a:gd name="connsiteX9" fmla="*/ 0 w 333511"/>
              <a:gd name="connsiteY9" fmla="*/ 213370 h 333511"/>
              <a:gd name="connsiteX10" fmla="*/ 0 w 333511"/>
              <a:gd name="connsiteY10" fmla="*/ 120141 h 333511"/>
              <a:gd name="connsiteX11" fmla="*/ 120141 w 333511"/>
              <a:gd name="connsiteY11" fmla="*/ 120141 h 33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11" h="333511">
                <a:moveTo>
                  <a:pt x="120141" y="0"/>
                </a:moveTo>
                <a:lnTo>
                  <a:pt x="213370" y="0"/>
                </a:lnTo>
                <a:lnTo>
                  <a:pt x="213370" y="120141"/>
                </a:lnTo>
                <a:lnTo>
                  <a:pt x="333511" y="120141"/>
                </a:lnTo>
                <a:lnTo>
                  <a:pt x="333511" y="213370"/>
                </a:lnTo>
                <a:lnTo>
                  <a:pt x="213370" y="213370"/>
                </a:lnTo>
                <a:lnTo>
                  <a:pt x="213370" y="333511"/>
                </a:lnTo>
                <a:lnTo>
                  <a:pt x="120141" y="333511"/>
                </a:lnTo>
                <a:lnTo>
                  <a:pt x="120141" y="213370"/>
                </a:lnTo>
                <a:lnTo>
                  <a:pt x="0" y="213370"/>
                </a:lnTo>
                <a:lnTo>
                  <a:pt x="0" y="120141"/>
                </a:lnTo>
                <a:lnTo>
                  <a:pt x="120141" y="1201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0"/>
            </p:custDataLst>
          </p:nvPr>
        </p:nvSpPr>
        <p:spPr>
          <a:xfrm>
            <a:off x="6248400" y="873760"/>
            <a:ext cx="529209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算子窗口</a:t>
            </a:r>
          </a:p>
        </p:txBody>
      </p:sp>
      <p:cxnSp>
        <p:nvCxnSpPr>
          <p:cNvPr id="90" name="直接连接符 89"/>
          <p:cNvCxnSpPr/>
          <p:nvPr>
            <p:custDataLst>
              <p:tags r:id="rId11"/>
            </p:custDataLst>
          </p:nvPr>
        </p:nvCxnSpPr>
        <p:spPr>
          <a:xfrm>
            <a:off x="6248400" y="1966595"/>
            <a:ext cx="53187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107" descr="1584700332(1)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28700" y="1725295"/>
            <a:ext cx="4431030" cy="32118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青春榜样个人介绍简历通用PPT模板.pptx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diagram20193077_1*i*2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5"/>
  <p:tag name="KSO_WM_UNIT_COLOR_SCHEME_PARENT_PAGE" val="0_1"/>
  <p:tag name="KSO_WM_UNIT_DECOLORIZATION" val="1"/>
  <p:tag name="KSO_WM_UNIT_ADJUSTLAYOUT_ID" val="7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diagram20193077_1*i*2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6"/>
  <p:tag name="KSO_WM_UNIT_COLOR_SCHEME_PARENT_PAGE" val="0_1"/>
  <p:tag name="KSO_WM_UNIT_DECOLORIZATION" val="1"/>
  <p:tag name="KSO_WM_UNIT_ADJUSTLAYOUT_ID" val="7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7_1*i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7"/>
  <p:tag name="KSO_WM_UNIT_COLOR_SCHEME_PARENT_PAGE" val="0_1"/>
  <p:tag name="KSO_WM_UNIT_DECOLORIZATION" val="1"/>
  <p:tag name="KSO_WM_UNIT_ADJUSTLAYOUT_ID" val="7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7_1*i*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8"/>
  <p:tag name="KSO_WM_UNIT_COLOR_SCHEME_PARENT_PAGE" val="0_1"/>
  <p:tag name="KSO_WM_UNIT_DECOLORIZATION" val="1"/>
  <p:tag name="KSO_WM_UNIT_ADJUSTLAYOUT_ID" val="7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7_1*i*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9"/>
  <p:tag name="KSO_WM_UNIT_COLOR_SCHEME_PARENT_PAGE" val="0_1"/>
  <p:tag name="KSO_WM_UNIT_DECOLORIZATION" val="1"/>
  <p:tag name="KSO_WM_UNIT_ADJUSTLAYOUT_ID" val="7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7_1*i*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0"/>
  <p:tag name="KSO_WM_UNIT_COLOR_SCHEME_PARENT_PAGE" val="0_1"/>
  <p:tag name="KSO_WM_UNIT_DECOLORIZATION" val="1"/>
  <p:tag name="KSO_WM_UNIT_ADJUSTLAYOUT_ID" val="8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7_1*i*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1"/>
  <p:tag name="KSO_WM_UNIT_COLOR_SCHEME_PARENT_PAGE" val="0_1"/>
  <p:tag name="KSO_WM_UNIT_DECOLORIZATION" val="1"/>
  <p:tag name="KSO_WM_UNIT_ADJUSTLAYOUT_ID" val="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3077_1*i*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2"/>
  <p:tag name="KSO_WM_UNIT_COLOR_SCHEME_PARENT_PAGE" val="0_1"/>
  <p:tag name="KSO_WM_UNIT_DECOLORIZATION" val="1"/>
  <p:tag name="KSO_WM_UNIT_ADJUSTLAYOUT_ID" val="8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3077_1*i*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3"/>
  <p:tag name="KSO_WM_UNIT_COLOR_SCHEME_PARENT_PAGE" val="0_1"/>
  <p:tag name="KSO_WM_UNIT_DECOLORIZATION" val="1"/>
  <p:tag name="KSO_WM_UNIT_ADJUSTLAYOUT_ID" val="8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3077_1*i*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4"/>
  <p:tag name="KSO_WM_UNIT_COLOR_SCHEME_PARENT_PAGE" val="0_1"/>
  <p:tag name="KSO_WM_UNIT_DECOLORIZATION" val="1"/>
  <p:tag name="KSO_WM_UNIT_ADJUSTLAYOUT_ID" val="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3077_1*i*1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5"/>
  <p:tag name="KSO_WM_UNIT_COLOR_SCHEME_PARENT_PAGE" val="0_1"/>
  <p:tag name="KSO_WM_UNIT_DECOLORIZATION" val="1"/>
  <p:tag name="KSO_WM_UNIT_ADJUSTLAYOUT_ID" val="8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3077_1*i*1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6"/>
  <p:tag name="KSO_WM_UNIT_COLOR_SCHEME_PARENT_PAGE" val="0_1"/>
  <p:tag name="KSO_WM_UNIT_DECOLORIZATION" val="1"/>
  <p:tag name="KSO_WM_UNIT_ADJUSTLAYOUT_ID" val="8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3077_1*i*1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7"/>
  <p:tag name="KSO_WM_UNIT_COLOR_SCHEME_PARENT_PAGE" val="0_1"/>
  <p:tag name="KSO_WM_UNIT_DECOLORIZATION" val="1"/>
  <p:tag name="KSO_WM_UNIT_ADJUSTLAYOUT_ID" val="8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3077_1*i*1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8"/>
  <p:tag name="KSO_WM_UNIT_COLOR_SCHEME_PARENT_PAGE" val="0_1"/>
  <p:tag name="KSO_WM_UNIT_DECOLORIZATION" val="1"/>
  <p:tag name="KSO_WM_UNIT_ADJUSTLAYOUT_ID" val="8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f"/>
  <p:tag name="KSO_WM_SLIDE_ITEM_CNT" val="0"/>
  <p:tag name="KSO_WM_SLIDE_INDEX" val="1"/>
  <p:tag name="KSO_WM_SLIDE_ID" val="diagram20193077_1"/>
  <p:tag name="KSO_WM_TAG_VERSION" val="1.0"/>
  <p:tag name="KSO_WM_TEMPLATE_INDEX" val="20193077"/>
  <p:tag name="KSO_WM_TEMPLATE_CATEGORY" val="diagram"/>
  <p:tag name="KSO_WM_TEMPLATE_THUMBS_INDEX" val="1、6、10、14、20、26、27、28、29、31"/>
  <p:tag name="KSO_WM_SLIDE_SIZE" val="835*425"/>
  <p:tag name="KSO_WM_SLIDE_POSITION" val="64*54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7_1*i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8"/>
  <p:tag name="KSO_WM_UNIT_COLOR_SCHEME_PARENT_PAGE" val="0_1"/>
  <p:tag name="KSO_WM_UNIT_DECOLORIZATION" val="1"/>
  <p:tag name="KSO_WM_UNIT_ADJUSTLAYOUT_ID" val="6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请言简意赅的阐述您的观点。&#10;根据需要您可以酌情增减文字，以便观者可以准确的理解您所传达的完整信息。&#10;您的正文已经字字珠玑，但信息却错综复杂，需要用更多的文字来表述；但请您尽可能提炼思想的精髓，否则容易造成观者的阅读压力，适得其反。&#10;您输入的文字到这里，就是最佳视觉效果，请务必注意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7_1*f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TEXT_PART_ID_V2" val="d-2-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193077_1*i*1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7"/>
  <p:tag name="KSO_WM_UNIT_COLOR_SCHEME_PARENT_PAGE" val="0_1"/>
  <p:tag name="KSO_WM_UNIT_FOIL_COLOR" val="1"/>
  <p:tag name="KSO_WM_UNIT_ADJUSTLAYOUT_ID" val="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7_1*f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8"/>
  <p:tag name="KSO_WM_UNIT_COLOR_SCHEME_PARENT_PAGE" val="0_1"/>
  <p:tag name="KSO_WM_UNIT_ADJUSTLAYOUT_ID" val="38"/>
  <p:tag name="KSO_WM_UNIT_TEXT_PART_ID_V2" val="d-1-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193077_1*i*1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ADJUSTLAYOUT_ID" val="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193077_1*i*2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4"/>
  <p:tag name="KSO_WM_UNIT_COLOR_SCHEME_PARENT_PAGE" val="0_1"/>
  <p:tag name="KSO_WM_UNIT_ADJUSTLAYOUT_ID" val="6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193077_1*i*2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5"/>
  <p:tag name="KSO_WM_UNIT_COLOR_SCHEME_PARENT_PAGE" val="0_1"/>
  <p:tag name="KSO_WM_UNIT_ADJUSTLAYOUT_ID" val="6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7_1*a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9"/>
  <p:tag name="KSO_WM_UNIT_COLOR_SCHEME_PARENT_PAGE" val="0_1"/>
  <p:tag name="KSO_WM_UNIT_ADJUSTLAYOUT_ID" val="89"/>
  <p:tag name="KSO_WM_UNIT_TEXT_PART_ID_V2" val="a-1-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193077_1*i*2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90"/>
  <p:tag name="KSO_WM_UNIT_COLOR_SCHEME_PARENT_PAGE" val="0_1"/>
  <p:tag name="KSO_WM_UNIT_DECOLORIZATION" val="1"/>
  <p:tag name="KSO_WM_UNIT_ADJUSTLAYOUT_ID" val="9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193077_1*i*1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ADJUSTLAYOUT_ID" val="3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193077_1*i*1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0"/>
  <p:tag name="KSO_WM_UNIT_COLOR_SCHEME_PARENT_PAGE" val="0_1"/>
  <p:tag name="KSO_WM_UNIT_ADJUSTLAYOUT_ID" val="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193077_1*i*1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1"/>
  <p:tag name="KSO_WM_UNIT_COLOR_SCHEME_PARENT_PAGE" val="0_1"/>
  <p:tag name="KSO_WM_UNIT_ADJUSTLAYOUT_ID" val="4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3077_1*i*1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9"/>
  <p:tag name="KSO_WM_UNIT_COLOR_SCHEME_PARENT_PAGE" val="0_1"/>
  <p:tag name="KSO_WM_UNIT_DECOLORIZATION" val="1"/>
  <p:tag name="KSO_WM_UNIT_ADJUSTLAYOUT_ID" val="6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193077_1*i*2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0"/>
  <p:tag name="KSO_WM_UNIT_COLOR_SCHEME_PARENT_PAGE" val="0_1"/>
  <p:tag name="KSO_WM_UNIT_DECOLORIZATION" val="1"/>
  <p:tag name="KSO_WM_UNIT_ADJUSTLAYOUT_ID" val="7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193077_1*i*2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1"/>
  <p:tag name="KSO_WM_UNIT_COLOR_SCHEME_PARENT_PAGE" val="0_1"/>
  <p:tag name="KSO_WM_UNIT_DECOLORIZATION" val="1"/>
  <p:tag name="KSO_WM_UNIT_ADJUSTLAYOUT_ID" val="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diagram20193077_1*i*2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2"/>
  <p:tag name="KSO_WM_UNIT_COLOR_SCHEME_PARENT_PAGE" val="0_1"/>
  <p:tag name="KSO_WM_UNIT_DECOLORIZATION" val="1"/>
  <p:tag name="KSO_WM_UNIT_ADJUSTLAYOUT_ID" val="7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diagram20193077_1*i*2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3"/>
  <p:tag name="KSO_WM_UNIT_COLOR_SCHEME_PARENT_PAGE" val="0_1"/>
  <p:tag name="KSO_WM_UNIT_DECOLORIZATION" val="1"/>
  <p:tag name="KSO_WM_UNIT_ADJUSTLAYOUT_ID" val="7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diagram20193077_1*i*2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4"/>
  <p:tag name="KSO_WM_UNIT_COLOR_SCHEME_PARENT_PAGE" val="0_1"/>
  <p:tag name="KSO_WM_UNIT_DECOLORIZATION" val="1"/>
  <p:tag name="KSO_WM_UNIT_ADJUSTLAYOUT_ID" val="7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diagram20193077_1*i*2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5"/>
  <p:tag name="KSO_WM_UNIT_COLOR_SCHEME_PARENT_PAGE" val="0_1"/>
  <p:tag name="KSO_WM_UNIT_DECOLORIZATION" val="1"/>
  <p:tag name="KSO_WM_UNIT_ADJUSTLAYOUT_ID" val="7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diagram20193077_1*i*2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6"/>
  <p:tag name="KSO_WM_UNIT_COLOR_SCHEME_PARENT_PAGE" val="0_1"/>
  <p:tag name="KSO_WM_UNIT_DECOLORIZATION" val="1"/>
  <p:tag name="KSO_WM_UNIT_ADJUSTLAYOUT_ID" val="7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7_1*i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7"/>
  <p:tag name="KSO_WM_UNIT_COLOR_SCHEME_PARENT_PAGE" val="0_1"/>
  <p:tag name="KSO_WM_UNIT_DECOLORIZATION" val="1"/>
  <p:tag name="KSO_WM_UNIT_ADJUSTLAYOUT_ID" val="7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7_1*i*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8"/>
  <p:tag name="KSO_WM_UNIT_COLOR_SCHEME_PARENT_PAGE" val="0_1"/>
  <p:tag name="KSO_WM_UNIT_DECOLORIZATION" val="1"/>
  <p:tag name="KSO_WM_UNIT_ADJUSTLAYOUT_ID" val="7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7_1*i*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9"/>
  <p:tag name="KSO_WM_UNIT_COLOR_SCHEME_PARENT_PAGE" val="0_1"/>
  <p:tag name="KSO_WM_UNIT_DECOLORIZATION" val="1"/>
  <p:tag name="KSO_WM_UNIT_ADJUSTLAYOUT_ID" val="7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7_1*i*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0"/>
  <p:tag name="KSO_WM_UNIT_COLOR_SCHEME_PARENT_PAGE" val="0_1"/>
  <p:tag name="KSO_WM_UNIT_DECOLORIZATION" val="1"/>
  <p:tag name="KSO_WM_UNIT_ADJUSTLAYOUT_ID" val="8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7_1*i*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1"/>
  <p:tag name="KSO_WM_UNIT_COLOR_SCHEME_PARENT_PAGE" val="0_1"/>
  <p:tag name="KSO_WM_UNIT_DECOLORIZATION" val="1"/>
  <p:tag name="KSO_WM_UNIT_ADJUSTLAYOUT_ID" val="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f"/>
  <p:tag name="KSO_WM_SLIDE_ITEM_CNT" val="0"/>
  <p:tag name="KSO_WM_SLIDE_INDEX" val="1"/>
  <p:tag name="KSO_WM_SLIDE_ID" val="diagram20193077_1"/>
  <p:tag name="KSO_WM_TAG_VERSION" val="1.0"/>
  <p:tag name="KSO_WM_TEMPLATE_INDEX" val="20193077"/>
  <p:tag name="KSO_WM_TEMPLATE_CATEGORY" val="diagram"/>
  <p:tag name="KSO_WM_TEMPLATE_THUMBS_INDEX" val="1、6、10、14、20、26、27、28、29、31"/>
  <p:tag name="KSO_WM_SLIDE_SIZE" val="835*425"/>
  <p:tag name="KSO_WM_SLIDE_POSITION" val="64*54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3077_1*i*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2"/>
  <p:tag name="KSO_WM_UNIT_COLOR_SCHEME_PARENT_PAGE" val="0_1"/>
  <p:tag name="KSO_WM_UNIT_DECOLORIZATION" val="1"/>
  <p:tag name="KSO_WM_UNIT_ADJUSTLAYOUT_ID" val="8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3077_1*i*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3"/>
  <p:tag name="KSO_WM_UNIT_COLOR_SCHEME_PARENT_PAGE" val="0_1"/>
  <p:tag name="KSO_WM_UNIT_DECOLORIZATION" val="1"/>
  <p:tag name="KSO_WM_UNIT_ADJUSTLAYOUT_ID" val="8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3077_1*i*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4"/>
  <p:tag name="KSO_WM_UNIT_COLOR_SCHEME_PARENT_PAGE" val="0_1"/>
  <p:tag name="KSO_WM_UNIT_DECOLORIZATION" val="1"/>
  <p:tag name="KSO_WM_UNIT_ADJUSTLAYOUT_ID" val="8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3077_1*i*1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5"/>
  <p:tag name="KSO_WM_UNIT_COLOR_SCHEME_PARENT_PAGE" val="0_1"/>
  <p:tag name="KSO_WM_UNIT_DECOLORIZATION" val="1"/>
  <p:tag name="KSO_WM_UNIT_ADJUSTLAYOUT_ID" val="8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3077_1*i*1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6"/>
  <p:tag name="KSO_WM_UNIT_COLOR_SCHEME_PARENT_PAGE" val="0_1"/>
  <p:tag name="KSO_WM_UNIT_DECOLORIZATION" val="1"/>
  <p:tag name="KSO_WM_UNIT_ADJUSTLAYOUT_ID" val="8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3077_1*i*1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7"/>
  <p:tag name="KSO_WM_UNIT_COLOR_SCHEME_PARENT_PAGE" val="0_1"/>
  <p:tag name="KSO_WM_UNIT_DECOLORIZATION" val="1"/>
  <p:tag name="KSO_WM_UNIT_ADJUSTLAYOUT_ID" val="8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3077_1*i*1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8"/>
  <p:tag name="KSO_WM_UNIT_COLOR_SCHEME_PARENT_PAGE" val="0_1"/>
  <p:tag name="KSO_WM_UNIT_DECOLORIZATION" val="1"/>
  <p:tag name="KSO_WM_UNIT_ADJUSTLAYOUT_ID" val="8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f"/>
  <p:tag name="KSO_WM_SLIDE_ITEM_CNT" val="0"/>
  <p:tag name="KSO_WM_SLIDE_INDEX" val="1"/>
  <p:tag name="KSO_WM_SLIDE_ID" val="diagram20193077_1"/>
  <p:tag name="KSO_WM_TAG_VERSION" val="1.0"/>
  <p:tag name="KSO_WM_TEMPLATE_INDEX" val="20193077"/>
  <p:tag name="KSO_WM_TEMPLATE_CATEGORY" val="diagram"/>
  <p:tag name="KSO_WM_TEMPLATE_THUMBS_INDEX" val="1、6、10、14、20、26、27、28、29、31"/>
  <p:tag name="KSO_WM_SLIDE_SIZE" val="835*425"/>
  <p:tag name="KSO_WM_SLIDE_POSITION" val="64*54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7_1*i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8"/>
  <p:tag name="KSO_WM_UNIT_COLOR_SCHEME_PARENT_PAGE" val="0_1"/>
  <p:tag name="KSO_WM_UNIT_DECOLORIZATION" val="1"/>
  <p:tag name="KSO_WM_UNIT_ADJUSTLAYOUT_ID" val="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请言简意赅的阐述您的观点。&#10;根据需要您可以酌情增减文字，以便观者可以准确的理解您所传达的完整信息。&#10;您的正文已经字字珠玑，但信息却错综复杂，需要用更多的文字来表述；但请您尽可能提炼思想的精髓，否则容易造成观者的阅读压力，适得其反。&#10;您输入的文字到这里，就是最佳视觉效果，请务必注意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7_1*f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TEXT_PART_ID_V2" val="d-2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7_1*i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8"/>
  <p:tag name="KSO_WM_UNIT_COLOR_SCHEME_PARENT_PAGE" val="0_1"/>
  <p:tag name="KSO_WM_UNIT_DECOLORIZATION" val="1"/>
  <p:tag name="KSO_WM_UNIT_ADJUSTLAYOUT_ID" val="6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193077_1*i*1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7"/>
  <p:tag name="KSO_WM_UNIT_COLOR_SCHEME_PARENT_PAGE" val="0_1"/>
  <p:tag name="KSO_WM_UNIT_FOIL_COLOR" val="1"/>
  <p:tag name="KSO_WM_UNIT_ADJUSTLAYOUT_ID" val="6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7_1*f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8"/>
  <p:tag name="KSO_WM_UNIT_COLOR_SCHEME_PARENT_PAGE" val="0_1"/>
  <p:tag name="KSO_WM_UNIT_ADJUSTLAYOUT_ID" val="38"/>
  <p:tag name="KSO_WM_UNIT_TEXT_PART_ID_V2" val="d-1-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193077_1*i*1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ADJUSTLAYOUT_ID" val="3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193077_1*i*2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4"/>
  <p:tag name="KSO_WM_UNIT_COLOR_SCHEME_PARENT_PAGE" val="0_1"/>
  <p:tag name="KSO_WM_UNIT_ADJUSTLAYOUT_ID" val="6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193077_1*i*2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5"/>
  <p:tag name="KSO_WM_UNIT_COLOR_SCHEME_PARENT_PAGE" val="0_1"/>
  <p:tag name="KSO_WM_UNIT_ADJUSTLAYOUT_ID" val="6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7_1*a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9"/>
  <p:tag name="KSO_WM_UNIT_COLOR_SCHEME_PARENT_PAGE" val="0_1"/>
  <p:tag name="KSO_WM_UNIT_ADJUSTLAYOUT_ID" val="89"/>
  <p:tag name="KSO_WM_UNIT_TEXT_PART_ID_V2" val="a-1-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193077_1*i*2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90"/>
  <p:tag name="KSO_WM_UNIT_COLOR_SCHEME_PARENT_PAGE" val="0_1"/>
  <p:tag name="KSO_WM_UNIT_DECOLORIZATION" val="1"/>
  <p:tag name="KSO_WM_UNIT_ADJUSTLAYOUT_ID" val="9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193077_1*i*1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ADJUSTLAYOUT_ID" val="3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193077_1*i*1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0"/>
  <p:tag name="KSO_WM_UNIT_COLOR_SCHEME_PARENT_PAGE" val="0_1"/>
  <p:tag name="KSO_WM_UNIT_ADJUSTLAYOUT_ID" val="4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193077_1*i*1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1"/>
  <p:tag name="KSO_WM_UNIT_COLOR_SCHEME_PARENT_PAGE" val="0_1"/>
  <p:tag name="KSO_WM_UNIT_ADJUSTLAYOUT_ID" val="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请言简意赅的阐述您的观点。&#10;根据需要您可以酌情增减文字，以便观者可以准确的理解您所传达的完整信息。&#10;您的正文已经字字珠玑，但信息却错综复杂，需要用更多的文字来表述；但请您尽可能提炼思想的精髓，否则容易造成观者的阅读压力，适得其反。&#10;您输入的文字到这里，就是最佳视觉效果，请务必注意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7_1*f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TEXT_PART_ID_V2" val="d-2-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3077_1*i*1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9"/>
  <p:tag name="KSO_WM_UNIT_COLOR_SCHEME_PARENT_PAGE" val="0_1"/>
  <p:tag name="KSO_WM_UNIT_DECOLORIZATION" val="1"/>
  <p:tag name="KSO_WM_UNIT_ADJUSTLAYOUT_ID" val="6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193077_1*i*2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0"/>
  <p:tag name="KSO_WM_UNIT_COLOR_SCHEME_PARENT_PAGE" val="0_1"/>
  <p:tag name="KSO_WM_UNIT_DECOLORIZATION" val="1"/>
  <p:tag name="KSO_WM_UNIT_ADJUSTLAYOUT_ID" val="7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193077_1*i*2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1"/>
  <p:tag name="KSO_WM_UNIT_COLOR_SCHEME_PARENT_PAGE" val="0_1"/>
  <p:tag name="KSO_WM_UNIT_DECOLORIZATION" val="1"/>
  <p:tag name="KSO_WM_UNIT_ADJUSTLAYOUT_ID" val="7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diagram20193077_1*i*2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2"/>
  <p:tag name="KSO_WM_UNIT_COLOR_SCHEME_PARENT_PAGE" val="0_1"/>
  <p:tag name="KSO_WM_UNIT_DECOLORIZATION" val="1"/>
  <p:tag name="KSO_WM_UNIT_ADJUSTLAYOUT_ID" val="7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diagram20193077_1*i*2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3"/>
  <p:tag name="KSO_WM_UNIT_COLOR_SCHEME_PARENT_PAGE" val="0_1"/>
  <p:tag name="KSO_WM_UNIT_DECOLORIZATION" val="1"/>
  <p:tag name="KSO_WM_UNIT_ADJUSTLAYOUT_ID" val="7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diagram20193077_1*i*2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4"/>
  <p:tag name="KSO_WM_UNIT_COLOR_SCHEME_PARENT_PAGE" val="0_1"/>
  <p:tag name="KSO_WM_UNIT_DECOLORIZATION" val="1"/>
  <p:tag name="KSO_WM_UNIT_ADJUSTLAYOUT_ID" val="7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diagram20193077_1*i*2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5"/>
  <p:tag name="KSO_WM_UNIT_COLOR_SCHEME_PARENT_PAGE" val="0_1"/>
  <p:tag name="KSO_WM_UNIT_DECOLORIZATION" val="1"/>
  <p:tag name="KSO_WM_UNIT_ADJUSTLAYOUT_ID" val="7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diagram20193077_1*i*2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6"/>
  <p:tag name="KSO_WM_UNIT_COLOR_SCHEME_PARENT_PAGE" val="0_1"/>
  <p:tag name="KSO_WM_UNIT_DECOLORIZATION" val="1"/>
  <p:tag name="KSO_WM_UNIT_ADJUSTLAYOUT_ID" val="7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7_1*i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7"/>
  <p:tag name="KSO_WM_UNIT_COLOR_SCHEME_PARENT_PAGE" val="0_1"/>
  <p:tag name="KSO_WM_UNIT_DECOLORIZATION" val="1"/>
  <p:tag name="KSO_WM_UNIT_ADJUSTLAYOUT_ID" val="7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7_1*i*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8"/>
  <p:tag name="KSO_WM_UNIT_COLOR_SCHEME_PARENT_PAGE" val="0_1"/>
  <p:tag name="KSO_WM_UNIT_DECOLORIZATION" val="1"/>
  <p:tag name="KSO_WM_UNIT_ADJUSTLAYOUT_ID" val="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193077_1*i*1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7"/>
  <p:tag name="KSO_WM_UNIT_COLOR_SCHEME_PARENT_PAGE" val="0_1"/>
  <p:tag name="KSO_WM_UNIT_FOIL_COLOR" val="1"/>
  <p:tag name="KSO_WM_UNIT_ADJUSTLAYOUT_ID" val="6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7_1*i*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9"/>
  <p:tag name="KSO_WM_UNIT_COLOR_SCHEME_PARENT_PAGE" val="0_1"/>
  <p:tag name="KSO_WM_UNIT_DECOLORIZATION" val="1"/>
  <p:tag name="KSO_WM_UNIT_ADJUSTLAYOUT_ID" val="7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7_1*i*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0"/>
  <p:tag name="KSO_WM_UNIT_COLOR_SCHEME_PARENT_PAGE" val="0_1"/>
  <p:tag name="KSO_WM_UNIT_DECOLORIZATION" val="1"/>
  <p:tag name="KSO_WM_UNIT_ADJUSTLAYOUT_ID" val="8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7_1*i*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1"/>
  <p:tag name="KSO_WM_UNIT_COLOR_SCHEME_PARENT_PAGE" val="0_1"/>
  <p:tag name="KSO_WM_UNIT_DECOLORIZATION" val="1"/>
  <p:tag name="KSO_WM_UNIT_ADJUSTLAYOUT_ID" val="8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3077_1*i*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2"/>
  <p:tag name="KSO_WM_UNIT_COLOR_SCHEME_PARENT_PAGE" val="0_1"/>
  <p:tag name="KSO_WM_UNIT_DECOLORIZATION" val="1"/>
  <p:tag name="KSO_WM_UNIT_ADJUSTLAYOUT_ID" val="8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3077_1*i*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3"/>
  <p:tag name="KSO_WM_UNIT_COLOR_SCHEME_PARENT_PAGE" val="0_1"/>
  <p:tag name="KSO_WM_UNIT_DECOLORIZATION" val="1"/>
  <p:tag name="KSO_WM_UNIT_ADJUSTLAYOUT_ID" val="8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3077_1*i*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4"/>
  <p:tag name="KSO_WM_UNIT_COLOR_SCHEME_PARENT_PAGE" val="0_1"/>
  <p:tag name="KSO_WM_UNIT_DECOLORIZATION" val="1"/>
  <p:tag name="KSO_WM_UNIT_ADJUSTLAYOUT_ID" val="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3077_1*i*1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5"/>
  <p:tag name="KSO_WM_UNIT_COLOR_SCHEME_PARENT_PAGE" val="0_1"/>
  <p:tag name="KSO_WM_UNIT_DECOLORIZATION" val="1"/>
  <p:tag name="KSO_WM_UNIT_ADJUSTLAYOUT_ID" val="8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3077_1*i*1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6"/>
  <p:tag name="KSO_WM_UNIT_COLOR_SCHEME_PARENT_PAGE" val="0_1"/>
  <p:tag name="KSO_WM_UNIT_DECOLORIZATION" val="1"/>
  <p:tag name="KSO_WM_UNIT_ADJUSTLAYOUT_ID" val="8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3077_1*i*1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7"/>
  <p:tag name="KSO_WM_UNIT_COLOR_SCHEME_PARENT_PAGE" val="0_1"/>
  <p:tag name="KSO_WM_UNIT_DECOLORIZATION" val="1"/>
  <p:tag name="KSO_WM_UNIT_ADJUSTLAYOUT_ID" val="8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3077_1*i*1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8"/>
  <p:tag name="KSO_WM_UNIT_COLOR_SCHEME_PARENT_PAGE" val="0_1"/>
  <p:tag name="KSO_WM_UNIT_DECOLORIZATION" val="1"/>
  <p:tag name="KSO_WM_UNIT_ADJUSTLAYOUT_ID" val="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8*127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077_1*d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ADJUSTLAYOUT_ID" val="7"/>
  <p:tag name="KSO_WM_UNIT_PICTURE_CLIP_FLAG" val="0"/>
  <p:tag name="REFSHAPE" val="85130687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7_1*f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8"/>
  <p:tag name="KSO_WM_UNIT_COLOR_SCHEME_PARENT_PAGE" val="0_1"/>
  <p:tag name="KSO_WM_UNIT_ADJUSTLAYOUT_ID" val="38"/>
  <p:tag name="KSO_WM_UNIT_TEXT_PART_ID_V2" val="d-1-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559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219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192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43,&quot;width&quot;:17540}"/>
  <p:tag name="REFSHAPE" val="79868233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301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573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423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986858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495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193077_1*i*1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ADJUSTLAYOUT_ID" val="36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193077_1*i*2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4"/>
  <p:tag name="KSO_WM_UNIT_COLOR_SCHEME_PARENT_PAGE" val="0_1"/>
  <p:tag name="KSO_WM_UNIT_ADJUSTLAYOUT_ID" val="6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8654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5"/>
  <p:tag name="KSO_WM_SLIDE_POSITION" val="0*-1"/>
  <p:tag name="KSO_WM_TAG_VERSION" val="1.0"/>
  <p:tag name="KSO_WM_BEAUTIFY_FLAG" val="#wm#"/>
  <p:tag name="KSO_WM_TEMPLATE_CATEGORY" val="diagram"/>
  <p:tag name="KSO_WM_TEMPLATE_INDEX" val="20198654"/>
  <p:tag name="KSO_WM_SLIDE_LAYOUT" val="a_f_y"/>
  <p:tag name="KSO_WM_SLIDE_LAYOUT_CNT" val="1_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54_1*y*1"/>
  <p:tag name="KSO_WM_TEMPLATE_CATEGORY" val="diagram"/>
  <p:tag name="KSO_WM_TEMPLATE_INDEX" val="20198654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54_1*f*1"/>
  <p:tag name="KSO_WM_TEMPLATE_CATEGORY" val="diagram"/>
  <p:tag name="KSO_WM_TEMPLATE_INDEX" val="20198654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SUBTYPE" val="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54_1*i*1"/>
  <p:tag name="KSO_WM_TEMPLATE_CATEGORY" val="diagram"/>
  <p:tag name="KSO_WM_TEMPLATE_INDEX" val="20198654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54_1*a*1"/>
  <p:tag name="KSO_WM_TEMPLATE_CATEGORY" val="diagram"/>
  <p:tag name="KSO_WM_TEMPLATE_INDEX" val="2019865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193077_1*i*2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5"/>
  <p:tag name="KSO_WM_UNIT_COLOR_SCHEME_PARENT_PAGE" val="0_1"/>
  <p:tag name="KSO_WM_UNIT_ADJUSTLAYOUT_ID" val="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7_1*a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9"/>
  <p:tag name="KSO_WM_UNIT_COLOR_SCHEME_PARENT_PAGE" val="0_1"/>
  <p:tag name="KSO_WM_UNIT_ADJUSTLAYOUT_ID" val="89"/>
  <p:tag name="KSO_WM_UNIT_TEXT_PART_ID_V2" val="a-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193077_1*i*2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90"/>
  <p:tag name="KSO_WM_UNIT_COLOR_SCHEME_PARENT_PAGE" val="0_1"/>
  <p:tag name="KSO_WM_UNIT_DECOLORIZATION" val="1"/>
  <p:tag name="KSO_WM_UNIT_ADJUSTLAYOUT_ID" val="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193077_1*i*1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ADJUSTLAYOUT_ID" val="3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193077_1*i*1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0"/>
  <p:tag name="KSO_WM_UNIT_COLOR_SCHEME_PARENT_PAGE" val="0_1"/>
  <p:tag name="KSO_WM_UNIT_ADJUSTLAYOUT_ID" val="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193077_1*i*1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1"/>
  <p:tag name="KSO_WM_UNIT_COLOR_SCHEME_PARENT_PAGE" val="0_1"/>
  <p:tag name="KSO_WM_UNIT_ADJUSTLAYOUT_ID" val="4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3077_1*i*1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9"/>
  <p:tag name="KSO_WM_UNIT_COLOR_SCHEME_PARENT_PAGE" val="0_1"/>
  <p:tag name="KSO_WM_UNIT_DECOLORIZATION" val="1"/>
  <p:tag name="KSO_WM_UNIT_ADJUSTLAYOUT_ID" val="6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193077_1*i*2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0"/>
  <p:tag name="KSO_WM_UNIT_COLOR_SCHEME_PARENT_PAGE" val="0_1"/>
  <p:tag name="KSO_WM_UNIT_DECOLORIZATION" val="1"/>
  <p:tag name="KSO_WM_UNIT_ADJUSTLAYOUT_ID" val="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02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193077_1*i*2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1"/>
  <p:tag name="KSO_WM_UNIT_COLOR_SCHEME_PARENT_PAGE" val="0_1"/>
  <p:tag name="KSO_WM_UNIT_DECOLORIZATION" val="1"/>
  <p:tag name="KSO_WM_UNIT_ADJUSTLAYOUT_ID" val="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diagram20193077_1*i*2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2"/>
  <p:tag name="KSO_WM_UNIT_COLOR_SCHEME_PARENT_PAGE" val="0_1"/>
  <p:tag name="KSO_WM_UNIT_DECOLORIZATION" val="1"/>
  <p:tag name="KSO_WM_UNIT_ADJUSTLAYOUT_ID" val="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diagram20193077_1*i*2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3"/>
  <p:tag name="KSO_WM_UNIT_COLOR_SCHEME_PARENT_PAGE" val="0_1"/>
  <p:tag name="KSO_WM_UNIT_DECOLORIZATION" val="1"/>
  <p:tag name="KSO_WM_UNIT_ADJUSTLAYOUT_ID" val="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diagram20193077_1*i*2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4"/>
  <p:tag name="KSO_WM_UNIT_COLOR_SCHEME_PARENT_PAGE" val="0_1"/>
  <p:tag name="KSO_WM_UNIT_DECOLORIZATION" val="1"/>
  <p:tag name="KSO_WM_UNIT_ADJUSTLAYOUT_ID" val="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diagram20193077_1*i*2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5"/>
  <p:tag name="KSO_WM_UNIT_COLOR_SCHEME_PARENT_PAGE" val="0_1"/>
  <p:tag name="KSO_WM_UNIT_DECOLORIZATION" val="1"/>
  <p:tag name="KSO_WM_UNIT_ADJUSTLAYOUT_ID" val="7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diagram20193077_1*i*2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6"/>
  <p:tag name="KSO_WM_UNIT_COLOR_SCHEME_PARENT_PAGE" val="0_1"/>
  <p:tag name="KSO_WM_UNIT_DECOLORIZATION" val="1"/>
  <p:tag name="KSO_WM_UNIT_ADJUSTLAYOUT_ID" val="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7_1*i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7"/>
  <p:tag name="KSO_WM_UNIT_COLOR_SCHEME_PARENT_PAGE" val="0_1"/>
  <p:tag name="KSO_WM_UNIT_DECOLORIZATION" val="1"/>
  <p:tag name="KSO_WM_UNIT_ADJUSTLAYOUT_ID" val="7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7_1*i*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8"/>
  <p:tag name="KSO_WM_UNIT_COLOR_SCHEME_PARENT_PAGE" val="0_1"/>
  <p:tag name="KSO_WM_UNIT_DECOLORIZATION" val="1"/>
  <p:tag name="KSO_WM_UNIT_ADJUSTLAYOUT_ID" val="7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7_1*i*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9"/>
  <p:tag name="KSO_WM_UNIT_COLOR_SCHEME_PARENT_PAGE" val="0_1"/>
  <p:tag name="KSO_WM_UNIT_DECOLORIZATION" val="1"/>
  <p:tag name="KSO_WM_UNIT_ADJUSTLAYOUT_ID" val="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7_1*i*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0"/>
  <p:tag name="KSO_WM_UNIT_COLOR_SCHEME_PARENT_PAGE" val="0_1"/>
  <p:tag name="KSO_WM_UNIT_DECOLORIZATION" val="1"/>
  <p:tag name="KSO_WM_UNIT_ADJUSTLAYOUT_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25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7_1*i*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1"/>
  <p:tag name="KSO_WM_UNIT_COLOR_SCHEME_PARENT_PAGE" val="0_1"/>
  <p:tag name="KSO_WM_UNIT_DECOLORIZATION" val="1"/>
  <p:tag name="KSO_WM_UNIT_ADJUSTLAYOUT_ID" val="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3077_1*i*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2"/>
  <p:tag name="KSO_WM_UNIT_COLOR_SCHEME_PARENT_PAGE" val="0_1"/>
  <p:tag name="KSO_WM_UNIT_DECOLORIZATION" val="1"/>
  <p:tag name="KSO_WM_UNIT_ADJUSTLAYOUT_ID" val="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3077_1*i*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3"/>
  <p:tag name="KSO_WM_UNIT_COLOR_SCHEME_PARENT_PAGE" val="0_1"/>
  <p:tag name="KSO_WM_UNIT_DECOLORIZATION" val="1"/>
  <p:tag name="KSO_WM_UNIT_ADJUSTLAYOUT_ID" val="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3077_1*i*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4"/>
  <p:tag name="KSO_WM_UNIT_COLOR_SCHEME_PARENT_PAGE" val="0_1"/>
  <p:tag name="KSO_WM_UNIT_DECOLORIZATION" val="1"/>
  <p:tag name="KSO_WM_UNIT_ADJUSTLAYOUT_ID" val="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3077_1*i*1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5"/>
  <p:tag name="KSO_WM_UNIT_COLOR_SCHEME_PARENT_PAGE" val="0_1"/>
  <p:tag name="KSO_WM_UNIT_DECOLORIZATION" val="1"/>
  <p:tag name="KSO_WM_UNIT_ADJUSTLAYOUT_ID" val="8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3077_1*i*1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6"/>
  <p:tag name="KSO_WM_UNIT_COLOR_SCHEME_PARENT_PAGE" val="0_1"/>
  <p:tag name="KSO_WM_UNIT_DECOLORIZATION" val="1"/>
  <p:tag name="KSO_WM_UNIT_ADJUSTLAYOUT_ID" val="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3077_1*i*1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7"/>
  <p:tag name="KSO_WM_UNIT_COLOR_SCHEME_PARENT_PAGE" val="0_1"/>
  <p:tag name="KSO_WM_UNIT_DECOLORIZATION" val="1"/>
  <p:tag name="KSO_WM_UNIT_ADJUSTLAYOUT_ID" val="8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3077_1*i*1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8"/>
  <p:tag name="KSO_WM_UNIT_COLOR_SCHEME_PARENT_PAGE" val="0_1"/>
  <p:tag name="KSO_WM_UNIT_DECOLORIZATION" val="1"/>
  <p:tag name="KSO_WM_UNIT_ADJUSTLAYOUT_ID" val="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f"/>
  <p:tag name="KSO_WM_SLIDE_ITEM_CNT" val="0"/>
  <p:tag name="KSO_WM_SLIDE_INDEX" val="1"/>
  <p:tag name="KSO_WM_SLIDE_ID" val="diagram20193077_1"/>
  <p:tag name="KSO_WM_TAG_VERSION" val="1.0"/>
  <p:tag name="KSO_WM_TEMPLATE_INDEX" val="20193077"/>
  <p:tag name="KSO_WM_TEMPLATE_CATEGORY" val="diagram"/>
  <p:tag name="KSO_WM_TEMPLATE_THUMBS_INDEX" val="1、6、10、14、20、26、27、28、29、31"/>
  <p:tag name="KSO_WM_SLIDE_SIZE" val="835*425"/>
  <p:tag name="KSO_WM_SLIDE_POSITION" val="64*54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7_1*i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8"/>
  <p:tag name="KSO_WM_UNIT_COLOR_SCHEME_PARENT_PAGE" val="0_1"/>
  <p:tag name="KSO_WM_UNIT_DECOLORIZATION" val="1"/>
  <p:tag name="KSO_WM_UNIT_ADJUSTLAYOUT_ID" val="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20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请言简意赅的阐述您的观点。&#10;根据需要您可以酌情增减文字，以便观者可以准确的理解您所传达的完整信息。&#10;您的正文已经字字珠玑，但信息却错综复杂，需要用更多的文字来表述；但请您尽可能提炼思想的精髓，否则容易造成观者的阅读压力，适得其反。&#10;您输入的文字到这里，就是最佳视觉效果，请务必注意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7_1*f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TEXT_PART_ID_V2" val="d-2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193077_1*i*1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7"/>
  <p:tag name="KSO_WM_UNIT_COLOR_SCHEME_PARENT_PAGE" val="0_1"/>
  <p:tag name="KSO_WM_UNIT_FOIL_COLOR" val="1"/>
  <p:tag name="KSO_WM_UNIT_ADJUSTLAYOUT_ID" val="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7_1*f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8"/>
  <p:tag name="KSO_WM_UNIT_COLOR_SCHEME_PARENT_PAGE" val="0_1"/>
  <p:tag name="KSO_WM_UNIT_ADJUSTLAYOUT_ID" val="38"/>
  <p:tag name="KSO_WM_UNIT_TEXT_PART_ID_V2" val="d-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193077_1*i*1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ADJUSTLAYOUT_ID" val="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193077_1*i*2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4"/>
  <p:tag name="KSO_WM_UNIT_COLOR_SCHEME_PARENT_PAGE" val="0_1"/>
  <p:tag name="KSO_WM_UNIT_ADJUSTLAYOUT_ID" val="6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193077_1*i*2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5"/>
  <p:tag name="KSO_WM_UNIT_COLOR_SCHEME_PARENT_PAGE" val="0_1"/>
  <p:tag name="KSO_WM_UNIT_ADJUSTLAYOUT_ID" val="6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7_1*a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9"/>
  <p:tag name="KSO_WM_UNIT_COLOR_SCHEME_PARENT_PAGE" val="0_1"/>
  <p:tag name="KSO_WM_UNIT_ADJUSTLAYOUT_ID" val="89"/>
  <p:tag name="KSO_WM_UNIT_TEXT_PART_ID_V2" val="a-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193077_1*i*2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90"/>
  <p:tag name="KSO_WM_UNIT_COLOR_SCHEME_PARENT_PAGE" val="0_1"/>
  <p:tag name="KSO_WM_UNIT_DECOLORIZATION" val="1"/>
  <p:tag name="KSO_WM_UNIT_ADJUSTLAYOUT_ID" val="9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193077_1*i*1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ADJUSTLAYOUT_ID" val="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193077_1*i*1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0"/>
  <p:tag name="KSO_WM_UNIT_COLOR_SCHEME_PARENT_PAGE" val="0_1"/>
  <p:tag name="KSO_WM_UNIT_ADJUSTLAYOUT_ID" val="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0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193077_1*i*1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1"/>
  <p:tag name="KSO_WM_UNIT_COLOR_SCHEME_PARENT_PAGE" val="0_1"/>
  <p:tag name="KSO_WM_UNIT_ADJUSTLAYOUT_ID" val="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3077_1*i*1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9"/>
  <p:tag name="KSO_WM_UNIT_COLOR_SCHEME_PARENT_PAGE" val="0_1"/>
  <p:tag name="KSO_WM_UNIT_DECOLORIZATION" val="1"/>
  <p:tag name="KSO_WM_UNIT_ADJUSTLAYOUT_ID" val="6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193077_1*i*2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0"/>
  <p:tag name="KSO_WM_UNIT_COLOR_SCHEME_PARENT_PAGE" val="0_1"/>
  <p:tag name="KSO_WM_UNIT_DECOLORIZATION" val="1"/>
  <p:tag name="KSO_WM_UNIT_ADJUSTLAYOUT_ID" val="7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193077_1*i*2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1"/>
  <p:tag name="KSO_WM_UNIT_COLOR_SCHEME_PARENT_PAGE" val="0_1"/>
  <p:tag name="KSO_WM_UNIT_DECOLORIZATION" val="1"/>
  <p:tag name="KSO_WM_UNIT_ADJUSTLAYOUT_ID" val="7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diagram20193077_1*i*2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2"/>
  <p:tag name="KSO_WM_UNIT_COLOR_SCHEME_PARENT_PAGE" val="0_1"/>
  <p:tag name="KSO_WM_UNIT_DECOLORIZATION" val="1"/>
  <p:tag name="KSO_WM_UNIT_ADJUSTLAYOUT_ID" val="7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diagram20193077_1*i*2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3"/>
  <p:tag name="KSO_WM_UNIT_COLOR_SCHEME_PARENT_PAGE" val="0_1"/>
  <p:tag name="KSO_WM_UNIT_DECOLORIZATION" val="1"/>
  <p:tag name="KSO_WM_UNIT_ADJUSTLAYOUT_ID" val="7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diagram20193077_1*i*2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4"/>
  <p:tag name="KSO_WM_UNIT_COLOR_SCHEME_PARENT_PAGE" val="0_1"/>
  <p:tag name="KSO_WM_UNIT_DECOLORIZATION" val="1"/>
  <p:tag name="KSO_WM_UNIT_ADJUSTLAYOUT_ID" val="7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8"/>
  <p:tag name="KSO_WM_UNIT_ID" val="diagram20193077_1*i*2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5"/>
  <p:tag name="KSO_WM_UNIT_COLOR_SCHEME_PARENT_PAGE" val="0_1"/>
  <p:tag name="KSO_WM_UNIT_DECOLORIZATION" val="1"/>
  <p:tag name="KSO_WM_UNIT_ADJUSTLAYOUT_ID" val="7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9"/>
  <p:tag name="KSO_WM_UNIT_ID" val="diagram20193077_1*i*2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6"/>
  <p:tag name="KSO_WM_UNIT_COLOR_SCHEME_PARENT_PAGE" val="0_1"/>
  <p:tag name="KSO_WM_UNIT_DECOLORIZATION" val="1"/>
  <p:tag name="KSO_WM_UNIT_ADJUSTLAYOUT_ID" val="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77_1*i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7"/>
  <p:tag name="KSO_WM_UNIT_COLOR_SCHEME_PARENT_PAGE" val="0_1"/>
  <p:tag name="KSO_WM_UNIT_DECOLORIZATION" val="1"/>
  <p:tag name="KSO_WM_UNIT_ADJUSTLAYOUT_ID" val="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216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77_1*i*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8"/>
  <p:tag name="KSO_WM_UNIT_COLOR_SCHEME_PARENT_PAGE" val="0_1"/>
  <p:tag name="KSO_WM_UNIT_DECOLORIZATION" val="1"/>
  <p:tag name="KSO_WM_UNIT_ADJUSTLAYOUT_ID" val="7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77_1*i*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9"/>
  <p:tag name="KSO_WM_UNIT_COLOR_SCHEME_PARENT_PAGE" val="0_1"/>
  <p:tag name="KSO_WM_UNIT_DECOLORIZATION" val="1"/>
  <p:tag name="KSO_WM_UNIT_ADJUSTLAYOUT_ID" val="7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77_1*i*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0"/>
  <p:tag name="KSO_WM_UNIT_COLOR_SCHEME_PARENT_PAGE" val="0_1"/>
  <p:tag name="KSO_WM_UNIT_DECOLORIZATION" val="1"/>
  <p:tag name="KSO_WM_UNIT_ADJUSTLAYOUT_ID" val="8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3077_1*i*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1"/>
  <p:tag name="KSO_WM_UNIT_COLOR_SCHEME_PARENT_PAGE" val="0_1"/>
  <p:tag name="KSO_WM_UNIT_DECOLORIZATION" val="1"/>
  <p:tag name="KSO_WM_UNIT_ADJUSTLAYOUT_ID" val="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3077_1*i*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2"/>
  <p:tag name="KSO_WM_UNIT_COLOR_SCHEME_PARENT_PAGE" val="0_1"/>
  <p:tag name="KSO_WM_UNIT_DECOLORIZATION" val="1"/>
  <p:tag name="KSO_WM_UNIT_ADJUSTLAYOUT_ID" val="8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3077_1*i*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3"/>
  <p:tag name="KSO_WM_UNIT_COLOR_SCHEME_PARENT_PAGE" val="0_1"/>
  <p:tag name="KSO_WM_UNIT_DECOLORIZATION" val="1"/>
  <p:tag name="KSO_WM_UNIT_ADJUSTLAYOUT_ID" val="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3077_1*i*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4"/>
  <p:tag name="KSO_WM_UNIT_COLOR_SCHEME_PARENT_PAGE" val="0_1"/>
  <p:tag name="KSO_WM_UNIT_DECOLORIZATION" val="1"/>
  <p:tag name="KSO_WM_UNIT_ADJUSTLAYOUT_ID" val="8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3077_1*i*1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5"/>
  <p:tag name="KSO_WM_UNIT_COLOR_SCHEME_PARENT_PAGE" val="0_1"/>
  <p:tag name="KSO_WM_UNIT_DECOLORIZATION" val="1"/>
  <p:tag name="KSO_WM_UNIT_ADJUSTLAYOUT_ID" val="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3077_1*i*1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6"/>
  <p:tag name="KSO_WM_UNIT_COLOR_SCHEME_PARENT_PAGE" val="0_1"/>
  <p:tag name="KSO_WM_UNIT_DECOLORIZATION" val="1"/>
  <p:tag name="KSO_WM_UNIT_ADJUSTLAYOUT_ID" val="8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3077_1*i*1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7"/>
  <p:tag name="KSO_WM_UNIT_COLOR_SCHEME_PARENT_PAGE" val="0_1"/>
  <p:tag name="KSO_WM_UNIT_DECOLORIZATION" val="1"/>
  <p:tag name="KSO_WM_UNIT_ADJUSTLAYOUT_ID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524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3077_1*i*1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8"/>
  <p:tag name="KSO_WM_UNIT_COLOR_SCHEME_PARENT_PAGE" val="0_1"/>
  <p:tag name="KSO_WM_UNIT_DECOLORIZATION" val="1"/>
  <p:tag name="KSO_WM_UNIT_ADJUSTLAYOUT_ID" val="8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f"/>
  <p:tag name="KSO_WM_SLIDE_ITEM_CNT" val="0"/>
  <p:tag name="KSO_WM_SLIDE_INDEX" val="1"/>
  <p:tag name="KSO_WM_SLIDE_ID" val="diagram20193077_1"/>
  <p:tag name="KSO_WM_TAG_VERSION" val="1.0"/>
  <p:tag name="KSO_WM_TEMPLATE_INDEX" val="20193077"/>
  <p:tag name="KSO_WM_TEMPLATE_CATEGORY" val="diagram"/>
  <p:tag name="KSO_WM_TEMPLATE_THUMBS_INDEX" val="1、6、10、14、20、26、27、28、29、31"/>
  <p:tag name="KSO_WM_SLIDE_SIZE" val="835*425"/>
  <p:tag name="KSO_WM_SLIDE_POSITION" val="64*54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77_1*i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8"/>
  <p:tag name="KSO_WM_UNIT_COLOR_SCHEME_PARENT_PAGE" val="0_1"/>
  <p:tag name="KSO_WM_UNIT_DECOLORIZATION" val="1"/>
  <p:tag name="KSO_WM_UNIT_ADJUSTLAYOUT_ID" val="6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请言简意赅的阐述您的观点。&#10;根据需要您可以酌情增减文字，以便观者可以准确的理解您所传达的完整信息。&#10;您的正文已经字字珠玑，但信息却错综复杂，需要用更多的文字来表述；但请您尽可能提炼思想的精髓，否则容易造成观者的阅读压力，适得其反。&#10;您输入的文字到这里，就是最佳视觉效果，请务必注意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077_1*f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  <p:tag name="KSO_WM_UNIT_TEXT_PART_ID_V2" val="d-2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193077_1*i*1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7"/>
  <p:tag name="KSO_WM_UNIT_COLOR_SCHEME_PARENT_PAGE" val="0_1"/>
  <p:tag name="KSO_WM_UNIT_FOIL_COLOR" val="1"/>
  <p:tag name="KSO_WM_UNIT_ADJUSTLAYOUT_ID" val="6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77_1*f*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8"/>
  <p:tag name="KSO_WM_UNIT_COLOR_SCHEME_PARENT_PAGE" val="0_1"/>
  <p:tag name="KSO_WM_UNIT_ADJUSTLAYOUT_ID" val="38"/>
  <p:tag name="KSO_WM_UNIT_TEXT_PART_ID_V2" val="d-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193077_1*i*1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ADJUSTLAYOUT_ID" val="3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193077_1*i*20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4"/>
  <p:tag name="KSO_WM_UNIT_COLOR_SCHEME_PARENT_PAGE" val="0_1"/>
  <p:tag name="KSO_WM_UNIT_ADJUSTLAYOUT_ID" val="6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193077_1*i*2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5"/>
  <p:tag name="KSO_WM_UNIT_COLOR_SCHEME_PARENT_PAGE" val="0_1"/>
  <p:tag name="KSO_WM_UNIT_ADJUSTLAYOUT_ID" val="6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3077_1*a*1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89"/>
  <p:tag name="KSO_WM_UNIT_COLOR_SCHEME_PARENT_PAGE" val="0_1"/>
  <p:tag name="KSO_WM_UNIT_ADJUSTLAYOUT_ID" val="89"/>
  <p:tag name="KSO_WM_UNIT_TEXT_PART_ID_V2" val="a-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134862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193077_1*i*2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90"/>
  <p:tag name="KSO_WM_UNIT_COLOR_SCHEME_PARENT_PAGE" val="0_1"/>
  <p:tag name="KSO_WM_UNIT_DECOLORIZATION" val="1"/>
  <p:tag name="KSO_WM_UNIT_ADJUSTLAYOUT_ID" val="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193077_1*i*1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ADJUSTLAYOUT_ID" val="3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193077_1*i*18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0"/>
  <p:tag name="KSO_WM_UNIT_COLOR_SCHEME_PARENT_PAGE" val="0_1"/>
  <p:tag name="KSO_WM_UNIT_ADJUSTLAYOUT_ID" val="4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193077_1*i*19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41"/>
  <p:tag name="KSO_WM_UNIT_COLOR_SCHEME_PARENT_PAGE" val="0_1"/>
  <p:tag name="KSO_WM_UNIT_ADJUSTLAYOUT_ID" val="4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3077_1*i*12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69"/>
  <p:tag name="KSO_WM_UNIT_COLOR_SCHEME_PARENT_PAGE" val="0_1"/>
  <p:tag name="KSO_WM_UNIT_DECOLORIZATION" val="1"/>
  <p:tag name="KSO_WM_UNIT_ADJUSTLAYOUT_ID" val="6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193077_1*i*23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0"/>
  <p:tag name="KSO_WM_UNIT_COLOR_SCHEME_PARENT_PAGE" val="0_1"/>
  <p:tag name="KSO_WM_UNIT_DECOLORIZATION" val="1"/>
  <p:tag name="KSO_WM_UNIT_ADJUSTLAYOUT_ID" val="7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193077_1*i*24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1"/>
  <p:tag name="KSO_WM_UNIT_COLOR_SCHEME_PARENT_PAGE" val="0_1"/>
  <p:tag name="KSO_WM_UNIT_DECOLORIZATION" val="1"/>
  <p:tag name="KSO_WM_UNIT_ADJUSTLAYOUT_ID" val="7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diagram20193077_1*i*25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2"/>
  <p:tag name="KSO_WM_UNIT_COLOR_SCHEME_PARENT_PAGE" val="0_1"/>
  <p:tag name="KSO_WM_UNIT_DECOLORIZATION" val="1"/>
  <p:tag name="KSO_WM_UNIT_ADJUSTLAYOUT_ID" val="7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6"/>
  <p:tag name="KSO_WM_UNIT_ID" val="diagram20193077_1*i*26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3"/>
  <p:tag name="KSO_WM_UNIT_COLOR_SCHEME_PARENT_PAGE" val="0_1"/>
  <p:tag name="KSO_WM_UNIT_DECOLORIZATION" val="1"/>
  <p:tag name="KSO_WM_UNIT_ADJUSTLAYOUT_ID" val="7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7"/>
  <p:tag name="KSO_WM_UNIT_ID" val="diagram20193077_1*i*27"/>
  <p:tag name="KSO_WM_TEMPLATE_CATEGORY" val="diagram"/>
  <p:tag name="KSO_WM_TEMPLATE_INDEX" val="20193077"/>
  <p:tag name="KSO_WM_UNIT_LAYERLEVEL" val="1"/>
  <p:tag name="KSO_WM_TAG_VERSION" val="1.0"/>
  <p:tag name="KSO_WM_BEAUTIFY_FLAG" val="#wm#"/>
  <p:tag name="KSO_WM_UNIT_COLOR_SCHEME_SHAPE_ID" val="74"/>
  <p:tag name="KSO_WM_UNIT_COLOR_SCHEME_PARENT_PAGE" val="0_1"/>
  <p:tag name="KSO_WM_UNIT_DECOLORIZATION" val="1"/>
  <p:tag name="KSO_WM_UNIT_ADJUSTLAYOUT_ID" val="74"/>
</p:tagLst>
</file>

<file path=ppt/theme/theme1.xml><?xml version="1.0" encoding="utf-8"?>
<a:theme xmlns:a="http://schemas.openxmlformats.org/drawingml/2006/main" name="1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D00"/>
      </a:accent1>
      <a:accent2>
        <a:srgbClr val="18191C"/>
      </a:accent2>
      <a:accent3>
        <a:srgbClr val="FFBD00"/>
      </a:accent3>
      <a:accent4>
        <a:srgbClr val="18191C"/>
      </a:accent4>
      <a:accent5>
        <a:srgbClr val="FFBD00"/>
      </a:accent5>
      <a:accent6>
        <a:srgbClr val="18191C"/>
      </a:accent6>
      <a:hlink>
        <a:srgbClr val="FFBD00"/>
      </a:hlink>
      <a:folHlink>
        <a:srgbClr val="18191C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200000"/>
          </a:lnSpc>
          <a:tabLst>
            <a:tab pos="266700" algn="l"/>
            <a:tab pos="1200150" algn="l"/>
            <a:tab pos="1333500" algn="l"/>
          </a:tabLst>
          <a:defRPr lang="zh-CN" altLang="en-US" sz="2000" dirty="0">
            <a:solidFill>
              <a:srgbClr val="2A2B2D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D00"/>
      </a:accent1>
      <a:accent2>
        <a:srgbClr val="18191C"/>
      </a:accent2>
      <a:accent3>
        <a:srgbClr val="FFBD00"/>
      </a:accent3>
      <a:accent4>
        <a:srgbClr val="18191C"/>
      </a:accent4>
      <a:accent5>
        <a:srgbClr val="FFBD00"/>
      </a:accent5>
      <a:accent6>
        <a:srgbClr val="18191C"/>
      </a:accent6>
      <a:hlink>
        <a:srgbClr val="FFBD00"/>
      </a:hlink>
      <a:folHlink>
        <a:srgbClr val="18191C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200000"/>
          </a:lnSpc>
          <a:tabLst>
            <a:tab pos="266700" algn="l"/>
            <a:tab pos="1200150" algn="l"/>
            <a:tab pos="1333500" algn="l"/>
          </a:tabLst>
          <a:defRPr lang="zh-CN" altLang="en-US" sz="2000" dirty="0">
            <a:solidFill>
              <a:srgbClr val="2A2B2D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2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3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4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5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6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ppt/theme/themeOverride7.xml><?xml version="1.0" encoding="utf-8"?>
<a:themeOverride xmlns:a="http://schemas.openxmlformats.org/drawingml/2006/main">
  <a:clrScheme name="自定义 12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BD00"/>
    </a:accent1>
    <a:accent2>
      <a:srgbClr val="18191C"/>
    </a:accent2>
    <a:accent3>
      <a:srgbClr val="FFBD00"/>
    </a:accent3>
    <a:accent4>
      <a:srgbClr val="18191C"/>
    </a:accent4>
    <a:accent5>
      <a:srgbClr val="FFBD00"/>
    </a:accent5>
    <a:accent6>
      <a:srgbClr val="18191C"/>
    </a:accent6>
    <a:hlink>
      <a:srgbClr val="FFBD00"/>
    </a:hlink>
    <a:folHlink>
      <a:srgbClr val="18191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自定义</PresentationFormat>
  <Paragraphs>235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思源黑体 Light</vt:lpstr>
      <vt:lpstr>思源黑体 Normal</vt:lpstr>
      <vt:lpstr>宋体</vt:lpstr>
      <vt:lpstr>微软雅黑</vt:lpstr>
      <vt:lpstr>Arial</vt:lpstr>
      <vt:lpstr>Arial Black</vt:lpstr>
      <vt:lpstr>Calibri</vt:lpstr>
      <vt:lpstr>Impact</vt:lpstr>
      <vt:lpstr>Times New Roman</vt:lpstr>
      <vt:lpstr>Wingdings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青春榜样个人介绍简历通用PPT模板.pptx</dc:title>
  <dc:creator/>
  <cp:lastModifiedBy/>
  <cp:revision>17</cp:revision>
  <dcterms:created xsi:type="dcterms:W3CDTF">2016-09-18T06:51:00Z</dcterms:created>
  <dcterms:modified xsi:type="dcterms:W3CDTF">2021-05-23T03:18:59Z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