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2"/>
  </p:sldMasterIdLst>
  <p:notesMasterIdLst>
    <p:notesMasterId r:id="rId19"/>
  </p:notesMasterIdLst>
  <p:sldIdLst>
    <p:sldId id="2860" r:id="rId3"/>
    <p:sldId id="2862" r:id="rId4"/>
    <p:sldId id="2864" r:id="rId5"/>
    <p:sldId id="2900" r:id="rId6"/>
    <p:sldId id="2907" r:id="rId7"/>
    <p:sldId id="2861" r:id="rId8"/>
    <p:sldId id="2916" r:id="rId9"/>
    <p:sldId id="2908" r:id="rId10"/>
    <p:sldId id="2928" r:id="rId11"/>
    <p:sldId id="2927" r:id="rId12"/>
    <p:sldId id="2929" r:id="rId13"/>
    <p:sldId id="2930" r:id="rId14"/>
    <p:sldId id="2915" r:id="rId15"/>
    <p:sldId id="2931" r:id="rId16"/>
    <p:sldId id="2816" r:id="rId17"/>
    <p:sldId id="2847" r:id="rId18"/>
  </p:sldIdLst>
  <p:sldSz cx="12858750" cy="7232650"/>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23">
          <p15:clr>
            <a:srgbClr val="A4A3A4"/>
          </p15:clr>
        </p15:guide>
        <p15:guide id="2" pos="4080">
          <p15:clr>
            <a:srgbClr val="A4A3A4"/>
          </p15:clr>
        </p15:guide>
        <p15:guide id="3" pos="510">
          <p15:clr>
            <a:srgbClr val="A4A3A4"/>
          </p15:clr>
        </p15:guide>
        <p15:guide id="4" orient="horz" pos="4226">
          <p15:clr>
            <a:srgbClr val="A4A3A4"/>
          </p15:clr>
        </p15:guide>
        <p15:guide id="5" pos="75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C2E"/>
    <a:srgbClr val="FFBD00"/>
    <a:srgbClr val="FB2E05"/>
    <a:srgbClr val="F1BE08"/>
    <a:srgbClr val="2A2B2D"/>
    <a:srgbClr val="18191C"/>
    <a:srgbClr val="183052"/>
    <a:srgbClr val="F2F2F2"/>
    <a:srgbClr val="192F53"/>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2986" autoAdjust="0"/>
  </p:normalViewPr>
  <p:slideViewPr>
    <p:cSldViewPr>
      <p:cViewPr varScale="1">
        <p:scale>
          <a:sx n="108" d="100"/>
          <a:sy n="108" d="100"/>
        </p:scale>
        <p:origin x="540" y="114"/>
      </p:cViewPr>
      <p:guideLst>
        <p:guide orient="horz" pos="423"/>
        <p:guide pos="4080"/>
        <p:guide pos="510"/>
        <p:guide orient="horz" pos="4226"/>
        <p:guide pos="759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2021-08-29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4947CC-0FDC-4083-947F-FAC7BA8D8C3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649" y="1143000"/>
            <a:ext cx="5486701"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A7DBD135-3638-4D89-BA39-0A1A87689FD9}" type="slidenum">
              <a:rPr lang="zh-CN" altLang="en-US" smtClean="0">
                <a:latin typeface="Calibri" panose="020F0502020204030204" pitchFamily="34" charset="0"/>
                <a:ea typeface="宋体" panose="02010600030101010101" pitchFamily="2" charset="-122"/>
              </a:rPr>
              <a:t>14</a:t>
            </a:fld>
            <a:endParaRPr lang="en-US" altLang="zh-CN">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2021-08-29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839C260-CE36-4F18-A6C0-BE21BFFE4B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5" name="组合 14"/>
          <p:cNvGrpSpPr/>
          <p:nvPr/>
        </p:nvGrpSpPr>
        <p:grpSpPr>
          <a:xfrm>
            <a:off x="5150197" y="1690969"/>
            <a:ext cx="7708553" cy="4860274"/>
            <a:chOff x="1835150" y="1628775"/>
            <a:chExt cx="7308850" cy="4608513"/>
          </a:xfrm>
        </p:grpSpPr>
        <p:sp>
          <p:nvSpPr>
            <p:cNvPr id="13" name="矩形 11"/>
            <p:cNvSpPr>
              <a:spLocks noChangeArrowheads="1"/>
            </p:cNvSpPr>
            <p:nvPr/>
          </p:nvSpPr>
          <p:spPr bwMode="auto">
            <a:xfrm>
              <a:off x="1835150" y="1628775"/>
              <a:ext cx="7308850" cy="4608513"/>
            </a:xfrm>
            <a:prstGeom prst="rect">
              <a:avLst/>
            </a:prstGeom>
            <a:solidFill>
              <a:schemeClr val="accent1"/>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zh-CN" sz="1800">
                <a:solidFill>
                  <a:srgbClr val="FFFFFF"/>
                </a:solidFill>
              </a:endParaRPr>
            </a:p>
          </p:txBody>
        </p:sp>
        <p:sp>
          <p:nvSpPr>
            <p:cNvPr id="14" name="椭圆 12"/>
            <p:cNvSpPr/>
            <p:nvPr/>
          </p:nvSpPr>
          <p:spPr bwMode="auto">
            <a:xfrm>
              <a:off x="5656263" y="2276475"/>
              <a:ext cx="3487737" cy="3960813"/>
            </a:xfrm>
            <a:custGeom>
              <a:avLst/>
              <a:gdLst>
                <a:gd name="T0" fmla="*/ 3958577 w 3107464"/>
                <a:gd name="T1" fmla="*/ 0 h 3528392"/>
                <a:gd name="T2" fmla="*/ 6212007 w 3107464"/>
                <a:gd name="T3" fmla="*/ 712131 h 3528392"/>
                <a:gd name="T4" fmla="*/ 6212007 w 3107464"/>
                <a:gd name="T5" fmla="*/ 7060279 h 3528392"/>
                <a:gd name="T6" fmla="*/ 1494389 w 3107464"/>
                <a:gd name="T7" fmla="*/ 7060279 h 3528392"/>
                <a:gd name="T8" fmla="*/ 0 w 3107464"/>
                <a:gd name="T9" fmla="*/ 3962401 h 3528392"/>
                <a:gd name="T10" fmla="*/ 3958577 w 3107464"/>
                <a:gd name="T11" fmla="*/ 0 h 35283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7464" h="3528392">
                  <a:moveTo>
                    <a:pt x="1980220" y="0"/>
                  </a:moveTo>
                  <a:cubicBezTo>
                    <a:pt x="2414122" y="0"/>
                    <a:pt x="2782404" y="117538"/>
                    <a:pt x="3107464" y="355889"/>
                  </a:cubicBezTo>
                  <a:lnTo>
                    <a:pt x="3107464" y="3528392"/>
                  </a:lnTo>
                  <a:lnTo>
                    <a:pt x="747547" y="3528392"/>
                  </a:lnTo>
                  <a:cubicBezTo>
                    <a:pt x="291641" y="3166609"/>
                    <a:pt x="0" y="2607473"/>
                    <a:pt x="0" y="1980220"/>
                  </a:cubicBezTo>
                  <a:cubicBezTo>
                    <a:pt x="0" y="886575"/>
                    <a:pt x="886575" y="0"/>
                    <a:pt x="19802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800"/>
            </a:p>
          </p:txBody>
        </p:sp>
      </p:grpSp>
      <p:sp>
        <p:nvSpPr>
          <p:cNvPr id="3" name="Picture Placeholder 2"/>
          <p:cNvSpPr>
            <a:spLocks noGrp="1" noChangeAspect="1"/>
          </p:cNvSpPr>
          <p:nvPr>
            <p:ph type="pic" idx="1"/>
          </p:nvPr>
        </p:nvSpPr>
        <p:spPr>
          <a:xfrm>
            <a:off x="9243901" y="2454456"/>
            <a:ext cx="3614849" cy="4123571"/>
          </a:xfrm>
        </p:spPr>
        <p:txBody>
          <a:bodyPr anchor="ctr"/>
          <a:lstStyle>
            <a:lvl1pPr marL="0" indent="0">
              <a:buNone/>
              <a:defRPr sz="3375">
                <a:solidFill>
                  <a:schemeClr val="accent2">
                    <a:lumMod val="75000"/>
                  </a:schemeClr>
                </a:solidFill>
              </a:defRPr>
            </a:lvl1pPr>
            <a:lvl2pPr marL="481965" indent="0">
              <a:buNone/>
              <a:defRPr sz="2955"/>
            </a:lvl2pPr>
            <a:lvl3pPr marL="964565" indent="0">
              <a:buNone/>
              <a:defRPr sz="2530"/>
            </a:lvl3pPr>
            <a:lvl4pPr marL="1446530" indent="0">
              <a:buNone/>
              <a:defRPr sz="2110"/>
            </a:lvl4pPr>
            <a:lvl5pPr marL="1928495" indent="0">
              <a:buNone/>
              <a:defRPr sz="2110"/>
            </a:lvl5pPr>
            <a:lvl6pPr marL="2411095" indent="0">
              <a:buNone/>
              <a:defRPr sz="2110"/>
            </a:lvl6pPr>
            <a:lvl7pPr marL="2893060" indent="0">
              <a:buNone/>
              <a:defRPr sz="2110"/>
            </a:lvl7pPr>
            <a:lvl8pPr marL="3375025" indent="0">
              <a:buNone/>
              <a:defRPr sz="2110"/>
            </a:lvl8pPr>
            <a:lvl9pPr marL="3857625" indent="0">
              <a:buNone/>
              <a:defRPr sz="2110"/>
            </a:lvl9pPr>
          </a:lstStyle>
          <a:p>
            <a:r>
              <a:rPr lang="zh-CN" altLang="en-US" dirty="0"/>
              <a:t>单击图标添加图片</a:t>
            </a:r>
            <a:endParaRPr lang="en-US" dirty="0"/>
          </a:p>
        </p:txBody>
      </p:sp>
      <p:sp>
        <p:nvSpPr>
          <p:cNvPr id="2" name="Title 1"/>
          <p:cNvSpPr>
            <a:spLocks noGrp="1"/>
          </p:cNvSpPr>
          <p:nvPr>
            <p:ph type="title"/>
          </p:nvPr>
        </p:nvSpPr>
        <p:spPr>
          <a:xfrm>
            <a:off x="1214089" y="549251"/>
            <a:ext cx="6869865" cy="716574"/>
          </a:xfrm>
        </p:spPr>
        <p:txBody>
          <a:bodyPr anchor="ctr">
            <a:noAutofit/>
          </a:bodyPr>
          <a:lstStyle>
            <a:lvl1pPr>
              <a:defRPr sz="3375" b="0"/>
            </a:lvl1pPr>
          </a:lstStyle>
          <a:p>
            <a:r>
              <a:rPr lang="zh-CN" altLang="en-US" dirty="0"/>
              <a:t>单击此处编辑母版标题样式</a:t>
            </a:r>
            <a:endParaRPr lang="en-US" dirty="0"/>
          </a:p>
        </p:txBody>
      </p:sp>
      <p:sp>
        <p:nvSpPr>
          <p:cNvPr id="4" name="Text Placeholder 3"/>
          <p:cNvSpPr>
            <a:spLocks noGrp="1"/>
          </p:cNvSpPr>
          <p:nvPr>
            <p:ph type="body" sz="half" idx="2"/>
          </p:nvPr>
        </p:nvSpPr>
        <p:spPr>
          <a:xfrm>
            <a:off x="5324378" y="2616484"/>
            <a:ext cx="3787392" cy="3534993"/>
          </a:xfrm>
        </p:spPr>
        <p:txBody>
          <a:bodyPr/>
          <a:lstStyle>
            <a:lvl1pPr marL="0" indent="0">
              <a:buNone/>
              <a:defRPr sz="1685">
                <a:solidFill>
                  <a:schemeClr val="bg1"/>
                </a:solidFill>
              </a:defRPr>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7625" indent="0">
              <a:buNone/>
              <a:defRPr sz="1055"/>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39C260-CE36-4F18-A6C0-BE21BFFE4B57}" type="slidenum">
              <a:rPr lang="zh-CN" altLang="en-US" smtClean="0"/>
              <a:t>‹#›</a:t>
            </a:fld>
            <a:endParaRPr lang="zh-CN" altLang="en-US"/>
          </a:p>
        </p:txBody>
      </p:sp>
      <p:cxnSp>
        <p:nvCxnSpPr>
          <p:cNvPr id="10" name="直接连接符 1"/>
          <p:cNvCxnSpPr>
            <a:cxnSpLocks noChangeShapeType="1"/>
          </p:cNvCxnSpPr>
          <p:nvPr/>
        </p:nvCxnSpPr>
        <p:spPr bwMode="auto">
          <a:xfrm>
            <a:off x="5150197" y="1565400"/>
            <a:ext cx="7708553"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39983" y="385072"/>
            <a:ext cx="1034726" cy="6129337"/>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4037" y="385072"/>
            <a:ext cx="9985781" cy="61293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9C260-CE36-4F18-A6C0-BE21BFFE4B5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83406" y="431001"/>
            <a:ext cx="11091938" cy="6127820"/>
          </a:xfrm>
        </p:spPr>
        <p:txBody>
          <a:bodyPr/>
          <a:lstStyle>
            <a:lvl1pPr>
              <a:defRPr sz="2530">
                <a:solidFill>
                  <a:schemeClr val="accent1"/>
                </a:solidFill>
              </a:defRPr>
            </a:lvl1pPr>
            <a:lvl2pPr>
              <a:defRPr sz="2110">
                <a:solidFill>
                  <a:schemeClr val="accent1"/>
                </a:solidFill>
              </a:defRPr>
            </a:lvl2pPr>
            <a:lvl3pPr>
              <a:defRPr sz="1900">
                <a:solidFill>
                  <a:schemeClr val="accent1"/>
                </a:solidFill>
              </a:defRPr>
            </a:lvl3pPr>
            <a:lvl4pPr>
              <a:defRPr sz="1900">
                <a:solidFill>
                  <a:schemeClr val="accent1"/>
                </a:solidFill>
              </a:defRPr>
            </a:lvl4pPr>
            <a:lvl5pPr>
              <a:defRPr sz="19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6EF2F5ED-D19D-4097-92A9-D6092B3D6E68}" type="datetimeFigureOut">
              <a:rPr lang="zh-CN" altLang="en-US" smtClean="0"/>
              <a:t>2021-08-29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custDataLst>
              <p:tags r:id="rId1"/>
            </p:custDataLst>
          </p:nvPr>
        </p:nvSpPr>
        <p:spPr>
          <a:xfrm flipV="1">
            <a:off x="-5909" y="7374686"/>
            <a:ext cx="13561963" cy="84402"/>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矩形 2"/>
          <p:cNvSpPr/>
          <p:nvPr userDrawn="1">
            <p:custDataLst>
              <p:tags r:id="rId2"/>
            </p:custDataLst>
          </p:nvPr>
        </p:nvSpPr>
        <p:spPr>
          <a:xfrm flipV="1">
            <a:off x="-5909" y="7450629"/>
            <a:ext cx="13561963" cy="844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custDataLst>
              <p:tags r:id="rId3"/>
            </p:custDataLst>
          </p:nvPr>
        </p:nvSpPr>
        <p:spPr>
          <a:xfrm flipV="1">
            <a:off x="-5909" y="7497846"/>
            <a:ext cx="13561963" cy="126013"/>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组合 6"/>
          <p:cNvGrpSpPr/>
          <p:nvPr/>
        </p:nvGrpSpPr>
        <p:grpSpPr>
          <a:xfrm>
            <a:off x="0" y="0"/>
            <a:ext cx="12858750" cy="6132572"/>
            <a:chOff x="0" y="2420"/>
            <a:chExt cx="9144000" cy="5814906"/>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0"/>
              <a:ext cx="9144000" cy="4981026"/>
            </a:xfrm>
            <a:prstGeom prst="rect">
              <a:avLst/>
            </a:prstGeom>
            <a:effectLst>
              <a:reflection blurRad="6350" stA="17000" endPos="35000" dir="5400000" sy="-100000" algn="bl" rotWithShape="0"/>
            </a:effectLst>
          </p:spPr>
        </p:pic>
        <p:sp>
          <p:nvSpPr>
            <p:cNvPr id="9" name="矩形 8"/>
            <p:cNvSpPr/>
            <p:nvPr/>
          </p:nvSpPr>
          <p:spPr>
            <a:xfrm>
              <a:off x="0" y="4702629"/>
              <a:ext cx="9144000" cy="1114697"/>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Title 1"/>
          <p:cNvSpPr>
            <a:spLocks noGrp="1"/>
          </p:cNvSpPr>
          <p:nvPr>
            <p:ph type="ctrTitle"/>
          </p:nvPr>
        </p:nvSpPr>
        <p:spPr>
          <a:xfrm>
            <a:off x="2116336" y="5253138"/>
            <a:ext cx="8585895" cy="741944"/>
          </a:xfrm>
        </p:spPr>
        <p:txBody>
          <a:bodyPr anchor="b">
            <a:normAutofit/>
          </a:bodyPr>
          <a:lstStyle>
            <a:lvl1pPr algn="ctr">
              <a:defRPr sz="3375">
                <a:latin typeface="黑体" panose="02010609060101010101" charset="-122"/>
                <a:ea typeface="黑体" panose="02010609060101010101"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116336" y="6047288"/>
            <a:ext cx="8585895" cy="587141"/>
          </a:xfrm>
        </p:spPr>
        <p:txBody>
          <a:bodyPr>
            <a:normAutofit/>
          </a:bodyPr>
          <a:lstStyle>
            <a:lvl1pPr marL="0" indent="0" algn="ctr">
              <a:buNone/>
              <a:defRPr sz="1900">
                <a:solidFill>
                  <a:srgbClr val="B1B34D"/>
                </a:solidFill>
                <a:latin typeface="黑体" panose="02010609060101010101" charset="-122"/>
                <a:ea typeface="黑体" panose="02010609060101010101" charset="-122"/>
              </a:defRPr>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7625" indent="0" algn="ctr">
              <a:buNone/>
              <a:defRPr sz="1685"/>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839C260-CE36-4F18-A6C0-BE21BFFE4B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021782" y="532933"/>
            <a:ext cx="8916703" cy="958899"/>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71024" y="1854000"/>
            <a:ext cx="8916703" cy="39909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9C260-CE36-4F18-A6C0-BE21BFFE4B57}" type="slidenum">
              <a:rPr lang="zh-CN" altLang="en-US" smtClean="0"/>
              <a:t>‹#›</a:t>
            </a:fld>
            <a:endParaRPr lang="zh-CN" altLang="en-US"/>
          </a:p>
        </p:txBody>
      </p:sp>
      <p:grpSp>
        <p:nvGrpSpPr>
          <p:cNvPr id="7" name="组合 6"/>
          <p:cNvGrpSpPr/>
          <p:nvPr/>
        </p:nvGrpSpPr>
        <p:grpSpPr>
          <a:xfrm>
            <a:off x="1487146" y="1538928"/>
            <a:ext cx="4326434" cy="1036346"/>
            <a:chOff x="2453951" y="1669272"/>
            <a:chExt cx="3076575" cy="982663"/>
          </a:xfrm>
        </p:grpSpPr>
        <p:cxnSp>
          <p:nvCxnSpPr>
            <p:cNvPr id="8" name="直接连接符 7"/>
            <p:cNvCxnSpPr/>
            <p:nvPr/>
          </p:nvCxnSpPr>
          <p:spPr>
            <a:xfrm>
              <a:off x="2453951" y="1961372"/>
              <a:ext cx="307657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784151" y="1669272"/>
              <a:ext cx="0" cy="98266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60301" y="1669272"/>
              <a:ext cx="0" cy="2921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453951" y="1669272"/>
              <a:ext cx="33020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7045170" y="5128510"/>
            <a:ext cx="4326434" cy="1036344"/>
            <a:chOff x="2911151" y="5245910"/>
            <a:chExt cx="3076575" cy="982662"/>
          </a:xfrm>
        </p:grpSpPr>
        <p:cxnSp>
          <p:nvCxnSpPr>
            <p:cNvPr id="13" name="直接连接符 12"/>
            <p:cNvCxnSpPr/>
            <p:nvPr/>
          </p:nvCxnSpPr>
          <p:spPr>
            <a:xfrm flipH="1" flipV="1">
              <a:off x="2911151" y="5938060"/>
              <a:ext cx="307657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5657526" y="5245910"/>
              <a:ext cx="0" cy="982662"/>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5981376" y="5938060"/>
              <a:ext cx="0" cy="2905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657526" y="6228572"/>
              <a:ext cx="33020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0890" y="4753007"/>
            <a:ext cx="6596970" cy="944413"/>
          </a:xfrm>
        </p:spPr>
        <p:txBody>
          <a:bodyPr anchor="ctr"/>
          <a:lstStyle>
            <a:lvl1pPr marL="0" indent="0" algn="ctr">
              <a:buNone/>
              <a:defRPr sz="2530">
                <a:solidFill>
                  <a:schemeClr val="tx1">
                    <a:lumMod val="60000"/>
                    <a:lumOff val="40000"/>
                  </a:schemeClr>
                </a:solidFill>
              </a:defRPr>
            </a:lvl1pPr>
            <a:lvl2pPr marL="481965" indent="0">
              <a:buNone/>
              <a:defRPr sz="2110">
                <a:solidFill>
                  <a:schemeClr val="tx1">
                    <a:tint val="75000"/>
                  </a:schemeClr>
                </a:solidFill>
              </a:defRPr>
            </a:lvl2pPr>
            <a:lvl3pPr marL="964565" indent="0">
              <a:buNone/>
              <a:defRPr sz="1900">
                <a:solidFill>
                  <a:schemeClr val="tx1">
                    <a:tint val="75000"/>
                  </a:schemeClr>
                </a:solidFill>
              </a:defRPr>
            </a:lvl3pPr>
            <a:lvl4pPr marL="1446530" indent="0">
              <a:buNone/>
              <a:defRPr sz="1685">
                <a:solidFill>
                  <a:schemeClr val="tx1">
                    <a:tint val="75000"/>
                  </a:schemeClr>
                </a:solidFill>
              </a:defRPr>
            </a:lvl4pPr>
            <a:lvl5pPr marL="1928495" indent="0">
              <a:buNone/>
              <a:defRPr sz="1685">
                <a:solidFill>
                  <a:schemeClr val="tx1">
                    <a:tint val="75000"/>
                  </a:schemeClr>
                </a:solidFill>
              </a:defRPr>
            </a:lvl5pPr>
            <a:lvl6pPr marL="2411095" indent="0">
              <a:buNone/>
              <a:defRPr sz="1685">
                <a:solidFill>
                  <a:schemeClr val="tx1">
                    <a:tint val="75000"/>
                  </a:schemeClr>
                </a:solidFill>
              </a:defRPr>
            </a:lvl6pPr>
            <a:lvl7pPr marL="2893060" indent="0">
              <a:buNone/>
              <a:defRPr sz="1685">
                <a:solidFill>
                  <a:schemeClr val="tx1">
                    <a:tint val="75000"/>
                  </a:schemeClr>
                </a:solidFill>
              </a:defRPr>
            </a:lvl7pPr>
            <a:lvl8pPr marL="3375025" indent="0">
              <a:buNone/>
              <a:defRPr sz="1685">
                <a:solidFill>
                  <a:schemeClr val="tx1">
                    <a:tint val="75000"/>
                  </a:schemeClr>
                </a:solidFill>
              </a:defRPr>
            </a:lvl8pPr>
            <a:lvl9pPr marL="3857625" indent="0">
              <a:buNone/>
              <a:defRPr sz="1685">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9C260-CE36-4F18-A6C0-BE21BFFE4B57}" type="slidenum">
              <a:rPr lang="zh-CN" altLang="en-US" smtClean="0"/>
              <a:t>‹#›</a:t>
            </a:fld>
            <a:endParaRPr lang="zh-CN" altLang="en-US"/>
          </a:p>
        </p:txBody>
      </p:sp>
      <p:grpSp>
        <p:nvGrpSpPr>
          <p:cNvPr id="13" name="组合 12"/>
          <p:cNvGrpSpPr/>
          <p:nvPr/>
        </p:nvGrpSpPr>
        <p:grpSpPr>
          <a:xfrm>
            <a:off x="2726968" y="1530125"/>
            <a:ext cx="7404813" cy="3222882"/>
            <a:chOff x="1646238" y="1947863"/>
            <a:chExt cx="5861050" cy="2551112"/>
          </a:xfrm>
        </p:grpSpPr>
        <p:sp>
          <p:nvSpPr>
            <p:cNvPr id="10" name="任意多边形 9"/>
            <p:cNvSpPr/>
            <p:nvPr/>
          </p:nvSpPr>
          <p:spPr>
            <a:xfrm>
              <a:off x="2149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wrap="square" anchor="ctr">
              <a:normAutofit/>
            </a:bodyPr>
            <a:lstStyle/>
            <a:p>
              <a:pPr algn="ctr" eaLnBrk="1" hangingPunct="1">
                <a:spcBef>
                  <a:spcPts val="0"/>
                </a:spcBef>
                <a:spcAft>
                  <a:spcPts val="0"/>
                </a:spcAft>
                <a:defRPr/>
              </a:pPr>
              <a:endParaRPr lang="zh-CN" altLang="en-US" sz="1800" kern="0">
                <a:solidFill>
                  <a:prstClr val="white"/>
                </a:solidFill>
                <a:latin typeface="+mn-lt"/>
                <a:ea typeface="+mn-ea"/>
              </a:endParaRPr>
            </a:p>
          </p:txBody>
        </p:sp>
        <p:cxnSp>
          <p:nvCxnSpPr>
            <p:cNvPr id="11" name="直接连接符 10"/>
            <p:cNvCxnSpPr/>
            <p:nvPr/>
          </p:nvCxnSpPr>
          <p:spPr>
            <a:xfrm flipH="1">
              <a:off x="1646238"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12" name="直接连接符 11"/>
            <p:cNvCxnSpPr/>
            <p:nvPr/>
          </p:nvCxnSpPr>
          <p:spPr>
            <a:xfrm flipH="1">
              <a:off x="5403850" y="2981325"/>
              <a:ext cx="2103438" cy="1517650"/>
            </a:xfrm>
            <a:prstGeom prst="line">
              <a:avLst/>
            </a:prstGeom>
            <a:noFill/>
            <a:ln w="12700" cap="flat" cmpd="sng" algn="ctr">
              <a:solidFill>
                <a:schemeClr val="accent1">
                  <a:lumMod val="75000"/>
                </a:schemeClr>
              </a:solidFill>
              <a:prstDash val="solid"/>
              <a:miter lim="800000"/>
            </a:ln>
            <a:effectLst/>
          </p:spPr>
        </p:cxnSp>
      </p:grpSp>
      <p:sp>
        <p:nvSpPr>
          <p:cNvPr id="2" name="Title 1"/>
          <p:cNvSpPr>
            <a:spLocks noGrp="1"/>
          </p:cNvSpPr>
          <p:nvPr>
            <p:ph type="title"/>
          </p:nvPr>
        </p:nvSpPr>
        <p:spPr>
          <a:xfrm>
            <a:off x="3619519" y="2042152"/>
            <a:ext cx="5771985" cy="2136099"/>
          </a:xfrm>
        </p:spPr>
        <p:txBody>
          <a:bodyPr anchor="ctr">
            <a:normAutofit/>
          </a:bodyPr>
          <a:lstStyle>
            <a:lvl1pPr algn="ctr">
              <a:defRPr sz="2955">
                <a:solidFill>
                  <a:schemeClr val="bg1"/>
                </a:solidFill>
              </a:defRPr>
            </a:lvl1pPr>
          </a:lstStyle>
          <a:p>
            <a:r>
              <a:rPr lang="zh-CN" altLang="en-US" dirty="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884039" y="1891023"/>
            <a:ext cx="5215408" cy="44392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759303" y="1880134"/>
            <a:ext cx="5215408" cy="44501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39C260-CE36-4F18-A6C0-BE21BFFE4B57}" type="slidenum">
              <a:rPr lang="zh-CN" altLang="en-US" smtClean="0"/>
              <a:t>‹#›</a:t>
            </a:fld>
            <a:endParaRPr lang="zh-CN" altLang="en-US"/>
          </a:p>
        </p:txBody>
      </p:sp>
      <p:grpSp>
        <p:nvGrpSpPr>
          <p:cNvPr id="8" name="组合 7"/>
          <p:cNvGrpSpPr/>
          <p:nvPr/>
        </p:nvGrpSpPr>
        <p:grpSpPr>
          <a:xfrm>
            <a:off x="398077" y="1573751"/>
            <a:ext cx="4326434" cy="1036346"/>
            <a:chOff x="2453951" y="1669272"/>
            <a:chExt cx="3076575" cy="982663"/>
          </a:xfrm>
        </p:grpSpPr>
        <p:cxnSp>
          <p:nvCxnSpPr>
            <p:cNvPr id="9" name="直接连接符 8"/>
            <p:cNvCxnSpPr/>
            <p:nvPr/>
          </p:nvCxnSpPr>
          <p:spPr>
            <a:xfrm>
              <a:off x="2453951" y="1961372"/>
              <a:ext cx="307657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784151" y="1669272"/>
              <a:ext cx="0" cy="98266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460301" y="1669272"/>
              <a:ext cx="0" cy="2921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53951" y="1669272"/>
              <a:ext cx="33020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58226" y="5611175"/>
            <a:ext cx="4326434" cy="1036344"/>
            <a:chOff x="2911151" y="5245910"/>
            <a:chExt cx="3076575" cy="982662"/>
          </a:xfrm>
        </p:grpSpPr>
        <p:cxnSp>
          <p:nvCxnSpPr>
            <p:cNvPr id="14" name="直接连接符 13"/>
            <p:cNvCxnSpPr/>
            <p:nvPr/>
          </p:nvCxnSpPr>
          <p:spPr>
            <a:xfrm flipH="1" flipV="1">
              <a:off x="2911151" y="5938060"/>
              <a:ext cx="307657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5657526" y="5245910"/>
              <a:ext cx="0" cy="982662"/>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981376" y="5938060"/>
              <a:ext cx="0" cy="2905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657526" y="6228572"/>
              <a:ext cx="33020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281095" y="1580100"/>
            <a:ext cx="4326434" cy="1036346"/>
            <a:chOff x="2453951" y="1669272"/>
            <a:chExt cx="3076575" cy="982663"/>
          </a:xfrm>
        </p:grpSpPr>
        <p:cxnSp>
          <p:nvCxnSpPr>
            <p:cNvPr id="32" name="直接连接符 31"/>
            <p:cNvCxnSpPr/>
            <p:nvPr/>
          </p:nvCxnSpPr>
          <p:spPr>
            <a:xfrm>
              <a:off x="2453951" y="1961372"/>
              <a:ext cx="307657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784151" y="1669272"/>
              <a:ext cx="0" cy="98266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60301" y="1669272"/>
              <a:ext cx="0" cy="2921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453951" y="1669272"/>
              <a:ext cx="33020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8110414" y="5601994"/>
            <a:ext cx="4326434" cy="1036344"/>
            <a:chOff x="2911151" y="5245910"/>
            <a:chExt cx="3076575" cy="982662"/>
          </a:xfrm>
        </p:grpSpPr>
        <p:cxnSp>
          <p:nvCxnSpPr>
            <p:cNvPr id="37" name="直接连接符 36"/>
            <p:cNvCxnSpPr/>
            <p:nvPr/>
          </p:nvCxnSpPr>
          <p:spPr>
            <a:xfrm flipH="1" flipV="1">
              <a:off x="2911151" y="5938060"/>
              <a:ext cx="307657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5657526" y="5245910"/>
              <a:ext cx="0" cy="982662"/>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5981376" y="5938060"/>
              <a:ext cx="0" cy="2905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5657526" y="6228572"/>
              <a:ext cx="33020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714" y="385072"/>
            <a:ext cx="11090672" cy="1212140"/>
          </a:xfrm>
        </p:spPr>
        <p:txBody>
          <a:bodyPr/>
          <a:lstStyle>
            <a:lvl1pPr algn="ct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85714" y="1773004"/>
            <a:ext cx="5439853"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7625" indent="0">
              <a:buNone/>
              <a:defRPr sz="1685" b="1"/>
            </a:lvl9pPr>
          </a:lstStyle>
          <a:p>
            <a:pPr lvl="0"/>
            <a:r>
              <a:rPr lang="zh-CN" altLang="en-US"/>
              <a:t>单击此处编辑母版文本样式</a:t>
            </a:r>
          </a:p>
        </p:txBody>
      </p:sp>
      <p:sp>
        <p:nvSpPr>
          <p:cNvPr id="4" name="Content Placeholder 3"/>
          <p:cNvSpPr>
            <a:spLocks noGrp="1"/>
          </p:cNvSpPr>
          <p:nvPr>
            <p:ph sz="half" idx="2"/>
          </p:nvPr>
        </p:nvSpPr>
        <p:spPr>
          <a:xfrm>
            <a:off x="885714" y="2641926"/>
            <a:ext cx="5439853" cy="38858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09742" y="1773004"/>
            <a:ext cx="5466644"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7625" indent="0">
              <a:buNone/>
              <a:defRPr sz="1685" b="1"/>
            </a:lvl9pPr>
          </a:lstStyle>
          <a:p>
            <a:pPr lvl="0"/>
            <a:r>
              <a:rPr lang="zh-CN" altLang="en-US"/>
              <a:t>单击此处编辑母版文本样式</a:t>
            </a:r>
          </a:p>
        </p:txBody>
      </p:sp>
      <p:sp>
        <p:nvSpPr>
          <p:cNvPr id="6" name="Content Placeholder 5"/>
          <p:cNvSpPr>
            <a:spLocks noGrp="1"/>
          </p:cNvSpPr>
          <p:nvPr>
            <p:ph sz="quarter" idx="4"/>
          </p:nvPr>
        </p:nvSpPr>
        <p:spPr>
          <a:xfrm>
            <a:off x="6509742" y="2641926"/>
            <a:ext cx="5466644" cy="38858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839C260-CE36-4F18-A6C0-BE21BFFE4B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9624" y="2817211"/>
            <a:ext cx="3719558" cy="996858"/>
          </a:xfrm>
        </p:spPr>
        <p:txBody>
          <a:bodyPr anchor="ctr">
            <a:noAutofit/>
          </a:bodyPr>
          <a:lstStyle>
            <a:lvl1pPr>
              <a:defRPr sz="6330"/>
            </a:lvl1pPr>
          </a:lstStyle>
          <a:p>
            <a:r>
              <a:rPr lang="zh-CN" altLang="en-US" dirty="0"/>
              <a:t>编辑标题</a:t>
            </a:r>
            <a:endParaRPr lang="en-US" dirty="0"/>
          </a:p>
        </p:txBody>
      </p:sp>
      <p:sp>
        <p:nvSpPr>
          <p:cNvPr id="3" name="Date Placeholder 2"/>
          <p:cNvSpPr>
            <a:spLocks noGrp="1"/>
          </p:cNvSpPr>
          <p:nvPr>
            <p:ph type="dt" sz="half" idx="10"/>
          </p:nvPr>
        </p:nvSpPr>
        <p:spPr/>
        <p:txBody>
          <a:bodyPr/>
          <a:lstStyle/>
          <a:p>
            <a:fld id="{2C2EF857-56E1-4184-9111-63BE8CFFEFD8}" type="datetimeFigureOut">
              <a:rPr lang="zh-CN" altLang="en-US" smtClean="0"/>
              <a:t>2021-08-29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839C260-CE36-4F18-A6C0-BE21BFFE4B57}" type="slidenum">
              <a:rPr lang="zh-CN" altLang="en-US" smtClean="0"/>
              <a:t>‹#›</a:t>
            </a:fld>
            <a:endParaRPr lang="zh-CN" altLang="en-US"/>
          </a:p>
        </p:txBody>
      </p:sp>
      <p:sp>
        <p:nvSpPr>
          <p:cNvPr id="7" name="空心弧 6"/>
          <p:cNvSpPr/>
          <p:nvPr/>
        </p:nvSpPr>
        <p:spPr bwMode="auto">
          <a:xfrm rot="7086271">
            <a:off x="6881199" y="2264872"/>
            <a:ext cx="2113937" cy="2113821"/>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ags" Target="../tags/tag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1.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2021-08-29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858750" cy="7261530"/>
            <a:chOff x="0" y="1721346"/>
            <a:chExt cx="9144000" cy="5164038"/>
          </a:xfrm>
        </p:grpSpPr>
        <p:pic>
          <p:nvPicPr>
            <p:cNvPr id="8" name="图片 7"/>
            <p:cNvPicPr>
              <a:picLocks noChangeAspect="1"/>
            </p:cNvPicPr>
            <p:nvPr/>
          </p:nvPicPr>
          <p:blipFill rotWithShape="1">
            <a:blip r:embed="rId15">
              <a:extLst>
                <a:ext uri="{28A0092B-C50C-407E-A947-70E740481C1C}">
                  <a14:useLocalDpi xmlns:a14="http://schemas.microsoft.com/office/drawing/2010/main" val="0"/>
                </a:ext>
              </a:extLst>
            </a:blip>
            <a:srcRect t="53047" b="3459"/>
            <a:stretch>
              <a:fillRect/>
            </a:stretch>
          </p:blipFill>
          <p:spPr>
            <a:xfrm>
              <a:off x="0" y="5085184"/>
              <a:ext cx="9144000" cy="1800200"/>
            </a:xfrm>
            <a:prstGeom prst="rect">
              <a:avLst/>
            </a:prstGeom>
            <a:effectLst/>
          </p:spPr>
        </p:pic>
        <p:sp>
          <p:nvSpPr>
            <p:cNvPr id="9" name="矩形 8"/>
            <p:cNvSpPr/>
            <p:nvPr/>
          </p:nvSpPr>
          <p:spPr>
            <a:xfrm>
              <a:off x="0" y="1721346"/>
              <a:ext cx="9144000" cy="4263938"/>
            </a:xfrm>
            <a:prstGeom prst="rect">
              <a:avLst/>
            </a:prstGeom>
            <a:gradFill flip="none" rotWithShape="1">
              <a:gsLst>
                <a:gs pos="0">
                  <a:srgbClr val="F3D195">
                    <a:alpha val="0"/>
                  </a:srgbClr>
                </a:gs>
                <a:gs pos="63333">
                  <a:srgbClr val="F9E9CB"/>
                </a:gs>
                <a:gs pos="14000">
                  <a:srgbClr val="F6DEB4"/>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矩形 9"/>
          <p:cNvSpPr/>
          <p:nvPr/>
        </p:nvSpPr>
        <p:spPr>
          <a:xfrm>
            <a:off x="0" y="0"/>
            <a:ext cx="12858750" cy="726153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Placeholder 1"/>
          <p:cNvSpPr>
            <a:spLocks noGrp="1"/>
          </p:cNvSpPr>
          <p:nvPr>
            <p:ph type="title"/>
            <p:custDataLst>
              <p:tags r:id="rId13"/>
            </p:custDataLst>
          </p:nvPr>
        </p:nvSpPr>
        <p:spPr>
          <a:xfrm>
            <a:off x="884039" y="385073"/>
            <a:ext cx="11090672" cy="10217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4"/>
            </p:custDataLst>
          </p:nvPr>
        </p:nvSpPr>
        <p:spPr>
          <a:xfrm>
            <a:off x="884039" y="1406785"/>
            <a:ext cx="11090672" cy="510762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2C2EF857-56E1-4184-9111-63BE8CFFEFD8}" type="datetimeFigureOut">
              <a:rPr lang="zh-CN" altLang="en-US" smtClean="0"/>
              <a:t>2021-08-29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839C260-CE36-4F18-A6C0-BE21BFFE4B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64565" rtl="0" eaLnBrk="1" latinLnBrk="0" hangingPunct="1">
        <a:lnSpc>
          <a:spcPct val="90000"/>
        </a:lnSpc>
        <a:spcBef>
          <a:spcPct val="0"/>
        </a:spcBef>
        <a:buNone/>
        <a:defRPr sz="3375" b="1" kern="1200">
          <a:solidFill>
            <a:schemeClr val="accent2">
              <a:lumMod val="75000"/>
            </a:schemeClr>
          </a:solidFill>
          <a:latin typeface="黑体" panose="02010609060101010101" charset="-122"/>
          <a:ea typeface="黑体" panose="02010609060101010101" charset="-122"/>
          <a:cs typeface="+mj-cs"/>
        </a:defRPr>
      </a:lvl1pPr>
    </p:titleStyle>
    <p:bodyStyle>
      <a:lvl1pPr marL="241300" indent="-241300" algn="l" defTabSz="964565" rtl="0" eaLnBrk="1" latinLnBrk="0" hangingPunct="1">
        <a:lnSpc>
          <a:spcPct val="90000"/>
        </a:lnSpc>
        <a:spcBef>
          <a:spcPts val="1055"/>
        </a:spcBef>
        <a:buClr>
          <a:schemeClr val="accent2">
            <a:lumMod val="75000"/>
          </a:schemeClr>
        </a:buClr>
        <a:buSzPct val="60000"/>
        <a:buFont typeface="Wingdings" panose="05000000000000000000" pitchFamily="2" charset="2"/>
        <a:buChar char=""/>
        <a:defRPr sz="2530" kern="1200">
          <a:solidFill>
            <a:schemeClr val="tx1"/>
          </a:solidFill>
          <a:latin typeface="黑体" panose="02010609060101010101" charset="-122"/>
          <a:ea typeface="黑体" panose="02010609060101010101" charset="-122"/>
          <a:cs typeface="+mn-cs"/>
        </a:defRPr>
      </a:lvl1pPr>
      <a:lvl2pPr marL="723265" indent="-241300" algn="l" defTabSz="964565" rtl="0" eaLnBrk="1" latinLnBrk="0" hangingPunct="1">
        <a:lnSpc>
          <a:spcPct val="90000"/>
        </a:lnSpc>
        <a:spcBef>
          <a:spcPct val="106000"/>
        </a:spcBef>
        <a:buFont typeface="Arial" panose="020B0604020202020204" pitchFamily="34" charset="0"/>
        <a:buChar char="•"/>
        <a:defRPr sz="2110" kern="1200">
          <a:solidFill>
            <a:schemeClr val="tx1"/>
          </a:solidFill>
          <a:latin typeface="黑体" panose="02010609060101010101" charset="-122"/>
          <a:ea typeface="黑体" panose="02010609060101010101" charset="-122"/>
          <a:cs typeface="+mn-cs"/>
        </a:defRPr>
      </a:lvl2pPr>
      <a:lvl3pPr marL="120523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黑体" panose="02010609060101010101" charset="-122"/>
          <a:ea typeface="黑体" panose="02010609060101010101" charset="-122"/>
          <a:cs typeface="+mn-cs"/>
        </a:defRPr>
      </a:lvl3pPr>
      <a:lvl4pPr marL="168783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黑体" panose="02010609060101010101" charset="-122"/>
          <a:ea typeface="黑体" panose="02010609060101010101" charset="-122"/>
          <a:cs typeface="+mn-cs"/>
        </a:defRPr>
      </a:lvl4pPr>
      <a:lvl5pPr marL="2169795"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黑体" panose="02010609060101010101" charset="-122"/>
          <a:ea typeface="黑体" panose="02010609060101010101" charset="-122"/>
          <a:cs typeface="+mn-cs"/>
        </a:defRPr>
      </a:lvl5pPr>
      <a:lvl6pPr marL="26517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7625"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3.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notesSlide" Target="../notesSlides/notesSlide14.xml"/><Relationship Id="rId2" Type="http://schemas.openxmlformats.org/officeDocument/2006/relationships/tags" Target="../tags/tag10.xml"/><Relationship Id="rId16" Type="http://schemas.openxmlformats.org/officeDocument/2006/relationships/image" Target="../media/image16.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slideLayout" Target="../slideLayouts/slideLayout10.xml"/><Relationship Id="rId5" Type="http://schemas.openxmlformats.org/officeDocument/2006/relationships/tags" Target="../tags/tag13.xml"/><Relationship Id="rId15" Type="http://schemas.openxmlformats.org/officeDocument/2006/relationships/image" Target="../media/image15.png"/><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52542" y="1659371"/>
            <a:ext cx="2960029" cy="739775"/>
          </a:xfrm>
          <a:prstGeom prst="rect">
            <a:avLst/>
          </a:prstGeom>
          <a:noFill/>
        </p:spPr>
        <p:txBody>
          <a:bodyPr wrap="square" rtlCol="0">
            <a:spAutoFit/>
          </a:bodyPr>
          <a:lstStyle/>
          <a:p>
            <a:pPr algn="dist"/>
            <a:r>
              <a:rPr lang="zh-CN" altLang="en-US" sz="4220" dirty="0">
                <a:solidFill>
                  <a:srgbClr val="165878"/>
                </a:solidFill>
                <a:latin typeface="Impact" panose="020B0806030902050204" pitchFamily="34" charset="0"/>
              </a:rPr>
              <a:t>第一章</a:t>
            </a:r>
          </a:p>
        </p:txBody>
      </p:sp>
      <p:sp>
        <p:nvSpPr>
          <p:cNvPr id="8" name="文本框 7"/>
          <p:cNvSpPr txBox="1"/>
          <p:nvPr/>
        </p:nvSpPr>
        <p:spPr>
          <a:xfrm>
            <a:off x="4251960" y="2608580"/>
            <a:ext cx="4920615" cy="739775"/>
          </a:xfrm>
          <a:prstGeom prst="rect">
            <a:avLst/>
          </a:prstGeom>
          <a:noFill/>
        </p:spPr>
        <p:txBody>
          <a:bodyPr wrap="square" rtlCol="0">
            <a:spAutoFit/>
          </a:bodyPr>
          <a:lstStyle/>
          <a:p>
            <a:pPr algn="dist"/>
            <a:r>
              <a:rPr lang="zh-CN" altLang="en-US" sz="4220" dirty="0">
                <a:solidFill>
                  <a:srgbClr val="165878"/>
                </a:solidFill>
                <a:latin typeface="思源黑体 Light" panose="020B0300000000000000" pitchFamily="34" charset="-122"/>
                <a:ea typeface="思源黑体 Light" panose="020B0300000000000000" pitchFamily="34" charset="-122"/>
              </a:rPr>
              <a:t>机器视觉概述 </a:t>
            </a:r>
          </a:p>
        </p:txBody>
      </p:sp>
      <p:sp>
        <p:nvSpPr>
          <p:cNvPr id="11" name="文本框 10"/>
          <p:cNvSpPr txBox="1"/>
          <p:nvPr/>
        </p:nvSpPr>
        <p:spPr>
          <a:xfrm>
            <a:off x="6351422" y="4161991"/>
            <a:ext cx="2274267" cy="318770"/>
          </a:xfrm>
          <a:prstGeom prst="rect">
            <a:avLst/>
          </a:prstGeom>
          <a:noFill/>
        </p:spPr>
        <p:txBody>
          <a:bodyPr wrap="square" rtlCol="0">
            <a:spAutoFit/>
          </a:bodyPr>
          <a:lstStyle/>
          <a:p>
            <a:pPr algn="ctr"/>
            <a:r>
              <a:rPr lang="zh-CN" altLang="en-US" sz="1475" dirty="0">
                <a:solidFill>
                  <a:schemeClr val="bg1"/>
                </a:solidFill>
                <a:latin typeface="思源黑体 Normal" panose="020B0400000000000000" pitchFamily="34" charset="-122"/>
                <a:ea typeface="思源黑体 Normal" panose="020B0400000000000000" pitchFamily="34" charset="-122"/>
              </a:rPr>
              <a:t>汇报人：陈西</a:t>
            </a:r>
            <a:r>
              <a:rPr lang="en-US" altLang="zh-CN" sz="1475" dirty="0">
                <a:solidFill>
                  <a:schemeClr val="bg1"/>
                </a:solidFill>
                <a:latin typeface="思源黑体 Normal" panose="020B0400000000000000" pitchFamily="34" charset="-122"/>
                <a:ea typeface="思源黑体 Normal" panose="020B0400000000000000" pitchFamily="34" charset="-122"/>
              </a:rPr>
              <a:t>PPT</a:t>
            </a:r>
            <a:r>
              <a:rPr lang="zh-CN" altLang="en-US" sz="1475" dirty="0">
                <a:solidFill>
                  <a:schemeClr val="bg1"/>
                </a:solidFill>
                <a:latin typeface="思源黑体 Normal" panose="020B0400000000000000" pitchFamily="34" charset="-122"/>
                <a:ea typeface="思源黑体 Normal" panose="020B0400000000000000" pitchFamily="34" charset="-122"/>
              </a:rPr>
              <a:t>工作室</a:t>
            </a:r>
          </a:p>
        </p:txBody>
      </p:sp>
      <p:grpSp>
        <p:nvGrpSpPr>
          <p:cNvPr id="16" name="组合 15"/>
          <p:cNvGrpSpPr/>
          <p:nvPr/>
        </p:nvGrpSpPr>
        <p:grpSpPr>
          <a:xfrm>
            <a:off x="3787714" y="2032389"/>
            <a:ext cx="5664906" cy="110499"/>
            <a:chOff x="4469765" y="1429639"/>
            <a:chExt cx="3293110" cy="0"/>
          </a:xfrm>
        </p:grpSpPr>
        <p:cxnSp>
          <p:nvCxnSpPr>
            <p:cNvPr id="13" name="直接连接符 12"/>
            <p:cNvCxnSpPr/>
            <p:nvPr/>
          </p:nvCxnSpPr>
          <p:spPr>
            <a:xfrm>
              <a:off x="6959600"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69765"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3442197" y="3334334"/>
            <a:ext cx="6349999" cy="0"/>
          </a:xfrm>
          <a:prstGeom prst="line">
            <a:avLst/>
          </a:prstGeom>
          <a:ln>
            <a:gradFill>
              <a:gsLst>
                <a:gs pos="0">
                  <a:srgbClr val="165878">
                    <a:alpha val="0"/>
                  </a:srgbClr>
                </a:gs>
                <a:gs pos="53000">
                  <a:srgbClr val="165878"/>
                </a:gs>
                <a:gs pos="100000">
                  <a:srgbClr val="16587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4680" y="531495"/>
            <a:ext cx="11593195" cy="5876290"/>
          </a:xfrm>
          <a:prstGeom prst="rect">
            <a:avLst/>
          </a:prstGeom>
          <a:noFill/>
          <a:ln w="7620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2" descr="1584950363(1)"/>
          <p:cNvPicPr>
            <a:picLocks noChangeAspect="1"/>
          </p:cNvPicPr>
          <p:nvPr/>
        </p:nvPicPr>
        <p:blipFill>
          <a:blip r:embed="rId3"/>
          <a:srcRect b="2963"/>
          <a:stretch>
            <a:fillRect/>
          </a:stretch>
        </p:blipFill>
        <p:spPr>
          <a:xfrm rot="20340000">
            <a:off x="9430385" y="4343400"/>
            <a:ext cx="2120900" cy="1502410"/>
          </a:xfrm>
          <a:prstGeom prst="rect">
            <a:avLst/>
          </a:prstGeom>
        </p:spPr>
      </p:pic>
      <p:pic>
        <p:nvPicPr>
          <p:cNvPr id="19" name="图片 18"/>
          <p:cNvPicPr>
            <a:picLocks noChangeAspect="1"/>
          </p:cNvPicPr>
          <p:nvPr/>
        </p:nvPicPr>
        <p:blipFill>
          <a:blip r:embed="rId4"/>
          <a:stretch>
            <a:fillRect/>
          </a:stretch>
        </p:blipFill>
        <p:spPr>
          <a:xfrm rot="1200000">
            <a:off x="1144270" y="3011805"/>
            <a:ext cx="2742565" cy="2618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箭头: 五边形 65"/>
          <p:cNvSpPr/>
          <p:nvPr/>
        </p:nvSpPr>
        <p:spPr>
          <a:xfrm>
            <a:off x="0" y="264795"/>
            <a:ext cx="373697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p:cNvSpPr txBox="1"/>
          <p:nvPr/>
        </p:nvSpPr>
        <p:spPr>
          <a:xfrm>
            <a:off x="240030" y="383540"/>
            <a:ext cx="30365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机器视觉组成模块</a:t>
            </a:r>
          </a:p>
        </p:txBody>
      </p:sp>
      <p:pic>
        <p:nvPicPr>
          <p:cNvPr id="13" name="图片 2" descr="1584950363(1)"/>
          <p:cNvPicPr>
            <a:picLocks noChangeAspect="1"/>
          </p:cNvPicPr>
          <p:nvPr/>
        </p:nvPicPr>
        <p:blipFill>
          <a:blip r:embed="rId3"/>
          <a:srcRect t="3319" b="2963"/>
          <a:stretch>
            <a:fillRect/>
          </a:stretch>
        </p:blipFill>
        <p:spPr>
          <a:xfrm>
            <a:off x="8020050" y="2203450"/>
            <a:ext cx="3612515" cy="2618105"/>
          </a:xfrm>
          <a:prstGeom prst="rect">
            <a:avLst/>
          </a:prstGeom>
        </p:spPr>
      </p:pic>
      <p:sp>
        <p:nvSpPr>
          <p:cNvPr id="16" name="文本框 15"/>
          <p:cNvSpPr txBox="1"/>
          <p:nvPr/>
        </p:nvSpPr>
        <p:spPr>
          <a:xfrm>
            <a:off x="934720" y="1295400"/>
            <a:ext cx="5695315" cy="5077460"/>
          </a:xfrm>
          <a:prstGeom prst="rect">
            <a:avLst/>
          </a:prstGeom>
          <a:noFill/>
        </p:spPr>
        <p:txBody>
          <a:bodyPr wrap="square" rtlCol="0" anchor="t">
            <a:spAutoFit/>
          </a:bodyPr>
          <a:lstStyle/>
          <a:p>
            <a:pPr defTabSz="1218565">
              <a:lnSpc>
                <a:spcPct val="150000"/>
              </a:lnSpc>
              <a:defRPr/>
            </a:pP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相机：</a:t>
            </a:r>
            <a:endParaRPr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defTabSz="1218565">
              <a:lnSpc>
                <a:spcPct val="150000"/>
              </a:lnSpc>
              <a:defRPr/>
            </a:pP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       相机是一种将现场的影像转化成数字信号或模拟信号的工具。相机的选型组要关注以下参数：</a:t>
            </a:r>
            <a:endParaRPr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defTabSz="1218565">
              <a:lnSpc>
                <a:spcPct val="150000"/>
              </a:lnSpc>
              <a:defRPr/>
            </a:pP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      ①分辨率</a:t>
            </a:r>
          </a:p>
          <a:p>
            <a:pPr defTabSz="1218565">
              <a:lnSpc>
                <a:spcPct val="150000"/>
              </a:lnSpc>
              <a:defRPr/>
            </a:pP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      ②像素尺寸</a:t>
            </a:r>
          </a:p>
          <a:p>
            <a:pPr defTabSz="1218565">
              <a:lnSpc>
                <a:spcPct val="150000"/>
              </a:lnSpc>
              <a:defRPr/>
            </a:pP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      ③帧率 </a:t>
            </a:r>
          </a:p>
          <a:p>
            <a:pPr defTabSz="1218565">
              <a:lnSpc>
                <a:spcPct val="150000"/>
              </a:lnSpc>
              <a:defRPr/>
            </a:pP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      ④像素深度</a:t>
            </a:r>
          </a:p>
          <a:p>
            <a:pPr defTabSz="1218565">
              <a:lnSpc>
                <a:spcPct val="150000"/>
              </a:lnSpc>
              <a:defRPr/>
            </a:pP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      ⑤数字接口</a:t>
            </a:r>
            <a:endParaRPr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7647940" y="1602105"/>
            <a:ext cx="4300220" cy="3728085"/>
          </a:xfrm>
          <a:prstGeom prst="rect">
            <a:avLst/>
          </a:prstGeom>
          <a:noFill/>
          <a:ln w="19050">
            <a:solidFill>
              <a:srgbClr val="FFBD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7414260" y="1354455"/>
            <a:ext cx="605790" cy="675640"/>
            <a:chOff x="5066826" y="1609359"/>
            <a:chExt cx="426445" cy="421481"/>
          </a:xfrm>
        </p:grpSpPr>
        <p:sp>
          <p:nvSpPr>
            <p:cNvPr id="19" name="矩形 18"/>
            <p:cNvSpPr/>
            <p:nvPr/>
          </p:nvSpPr>
          <p:spPr>
            <a:xfrm>
              <a:off x="5133231" y="1670800"/>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66826"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箭头: 五边形 65"/>
          <p:cNvSpPr/>
          <p:nvPr/>
        </p:nvSpPr>
        <p:spPr>
          <a:xfrm>
            <a:off x="0" y="264795"/>
            <a:ext cx="373697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p:cNvSpPr txBox="1"/>
          <p:nvPr/>
        </p:nvSpPr>
        <p:spPr>
          <a:xfrm>
            <a:off x="240030" y="383540"/>
            <a:ext cx="30365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机器视觉组成模块</a:t>
            </a:r>
          </a:p>
        </p:txBody>
      </p:sp>
      <p:sp>
        <p:nvSpPr>
          <p:cNvPr id="16" name="文本框 15"/>
          <p:cNvSpPr txBox="1"/>
          <p:nvPr/>
        </p:nvSpPr>
        <p:spPr>
          <a:xfrm>
            <a:off x="934720" y="1295400"/>
            <a:ext cx="5695315" cy="4707890"/>
          </a:xfrm>
          <a:prstGeom prst="rect">
            <a:avLst/>
          </a:prstGeom>
          <a:noFill/>
        </p:spPr>
        <p:txBody>
          <a:bodyPr wrap="square" rtlCol="0" anchor="t">
            <a:spAutoFit/>
          </a:bodyPr>
          <a:lstStyle/>
          <a:p>
            <a:pPr defTabSz="1218565">
              <a:lnSpc>
                <a:spcPct val="125000"/>
              </a:lnSpc>
              <a:defRPr/>
            </a:pPr>
            <a:r>
              <a:rPr sz="2400" dirty="0">
                <a:solidFill>
                  <a:schemeClr val="tx1">
                    <a:lumMod val="75000"/>
                    <a:lumOff val="25000"/>
                  </a:schemeClr>
                </a:solidFill>
                <a:latin typeface="+mn-ea"/>
                <a:ea typeface="+mn-ea"/>
                <a:cs typeface="+mn-ea"/>
                <a:sym typeface="+mn-ea"/>
              </a:rPr>
              <a:t>镜头：</a:t>
            </a:r>
            <a:endParaRPr sz="2400" dirty="0">
              <a:solidFill>
                <a:schemeClr val="tx1">
                  <a:lumMod val="75000"/>
                  <a:lumOff val="25000"/>
                </a:schemeClr>
              </a:solidFill>
              <a:latin typeface="+mn-ea"/>
              <a:ea typeface="+mn-ea"/>
              <a:cs typeface="+mn-ea"/>
            </a:endParaRPr>
          </a:p>
          <a:p>
            <a:pPr defTabSz="1218565">
              <a:lnSpc>
                <a:spcPct val="125000"/>
              </a:lnSpc>
              <a:defRPr/>
            </a:pPr>
            <a:r>
              <a:rPr sz="2400" dirty="0">
                <a:solidFill>
                  <a:schemeClr val="tx1">
                    <a:lumMod val="75000"/>
                    <a:lumOff val="25000"/>
                  </a:schemeClr>
                </a:solidFill>
                <a:latin typeface="+mn-ea"/>
                <a:ea typeface="+mn-ea"/>
                <a:cs typeface="+mn-ea"/>
                <a:sym typeface="+mn-ea"/>
              </a:rPr>
              <a:t>      镜头是与相机配套使用的一种成像设备， 机器视觉项目选型要关注的镜头参数主要包括以下几种：  </a:t>
            </a:r>
            <a:endParaRPr sz="2400" dirty="0">
              <a:solidFill>
                <a:schemeClr val="tx1">
                  <a:lumMod val="75000"/>
                  <a:lumOff val="25000"/>
                </a:schemeClr>
              </a:solidFill>
              <a:latin typeface="+mn-ea"/>
              <a:ea typeface="+mn-ea"/>
              <a:cs typeface="+mn-ea"/>
            </a:endParaRPr>
          </a:p>
          <a:p>
            <a:pPr defTabSz="1218565">
              <a:lnSpc>
                <a:spcPct val="125000"/>
              </a:lnSpc>
              <a:defRPr/>
            </a:pPr>
            <a:r>
              <a:rPr sz="2400" dirty="0">
                <a:solidFill>
                  <a:schemeClr val="tx1">
                    <a:lumMod val="75000"/>
                    <a:lumOff val="25000"/>
                  </a:schemeClr>
                </a:solidFill>
                <a:latin typeface="+mn-ea"/>
                <a:ea typeface="+mn-ea"/>
                <a:cs typeface="+mn-ea"/>
                <a:sym typeface="+mn-ea"/>
              </a:rPr>
              <a:t>       ①接口</a:t>
            </a:r>
          </a:p>
          <a:p>
            <a:pPr defTabSz="1218565">
              <a:lnSpc>
                <a:spcPct val="125000"/>
              </a:lnSpc>
              <a:defRPr/>
            </a:pPr>
            <a:r>
              <a:rPr sz="2400" dirty="0">
                <a:solidFill>
                  <a:schemeClr val="tx1">
                    <a:lumMod val="75000"/>
                    <a:lumOff val="25000"/>
                  </a:schemeClr>
                </a:solidFill>
                <a:latin typeface="+mn-ea"/>
                <a:ea typeface="+mn-ea"/>
                <a:cs typeface="+mn-ea"/>
                <a:sym typeface="+mn-ea"/>
              </a:rPr>
              <a:t>       ②最大靶面尺寸</a:t>
            </a:r>
          </a:p>
          <a:p>
            <a:pPr defTabSz="1218565">
              <a:lnSpc>
                <a:spcPct val="125000"/>
              </a:lnSpc>
              <a:defRPr/>
            </a:pPr>
            <a:r>
              <a:rPr sz="2400" dirty="0">
                <a:solidFill>
                  <a:schemeClr val="tx1">
                    <a:lumMod val="75000"/>
                    <a:lumOff val="25000"/>
                  </a:schemeClr>
                </a:solidFill>
                <a:latin typeface="+mn-ea"/>
                <a:ea typeface="+mn-ea"/>
                <a:cs typeface="+mn-ea"/>
                <a:sym typeface="+mn-ea"/>
              </a:rPr>
              <a:t>       ③物距与焦距</a:t>
            </a:r>
          </a:p>
          <a:p>
            <a:pPr defTabSz="1218565">
              <a:lnSpc>
                <a:spcPct val="125000"/>
              </a:lnSpc>
              <a:defRPr/>
            </a:pPr>
            <a:r>
              <a:rPr sz="2400" dirty="0">
                <a:solidFill>
                  <a:schemeClr val="tx1">
                    <a:lumMod val="75000"/>
                    <a:lumOff val="25000"/>
                  </a:schemeClr>
                </a:solidFill>
                <a:latin typeface="+mn-ea"/>
                <a:ea typeface="+mn-ea"/>
                <a:cs typeface="+mn-ea"/>
                <a:sym typeface="+mn-ea"/>
              </a:rPr>
              <a:t>       ④光圈</a:t>
            </a:r>
          </a:p>
          <a:p>
            <a:pPr defTabSz="1218565">
              <a:lnSpc>
                <a:spcPct val="125000"/>
              </a:lnSpc>
              <a:defRPr/>
            </a:pPr>
            <a:r>
              <a:rPr sz="2400" dirty="0">
                <a:solidFill>
                  <a:schemeClr val="tx1">
                    <a:lumMod val="75000"/>
                    <a:lumOff val="25000"/>
                  </a:schemeClr>
                </a:solidFill>
                <a:latin typeface="+mn-ea"/>
                <a:ea typeface="+mn-ea"/>
                <a:cs typeface="+mn-ea"/>
                <a:sym typeface="+mn-ea"/>
              </a:rPr>
              <a:t>       ⑤分辨率与成像质量</a:t>
            </a:r>
          </a:p>
          <a:p>
            <a:pPr defTabSz="1218565">
              <a:lnSpc>
                <a:spcPct val="125000"/>
              </a:lnSpc>
              <a:defRPr/>
            </a:pPr>
            <a:r>
              <a:rPr sz="2400" dirty="0">
                <a:solidFill>
                  <a:schemeClr val="tx1">
                    <a:lumMod val="75000"/>
                    <a:lumOff val="25000"/>
                  </a:schemeClr>
                </a:solidFill>
                <a:latin typeface="+mn-ea"/>
                <a:ea typeface="+mn-ea"/>
                <a:cs typeface="+mn-ea"/>
                <a:sym typeface="+mn-ea"/>
              </a:rPr>
              <a:t>       ⑥镜头倍率与视场范围</a:t>
            </a:r>
            <a:endParaRPr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7647940" y="1602105"/>
            <a:ext cx="4300220" cy="3728085"/>
          </a:xfrm>
          <a:prstGeom prst="rect">
            <a:avLst/>
          </a:prstGeom>
          <a:noFill/>
          <a:ln w="19050">
            <a:solidFill>
              <a:srgbClr val="FFBD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7414260" y="1354455"/>
            <a:ext cx="605790" cy="675640"/>
            <a:chOff x="5066826" y="1609359"/>
            <a:chExt cx="426445" cy="421481"/>
          </a:xfrm>
        </p:grpSpPr>
        <p:sp>
          <p:nvSpPr>
            <p:cNvPr id="19" name="矩形 18"/>
            <p:cNvSpPr/>
            <p:nvPr/>
          </p:nvSpPr>
          <p:spPr>
            <a:xfrm>
              <a:off x="5133231" y="1670800"/>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66826"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3" descr="1584953731(1)"/>
          <p:cNvPicPr>
            <a:picLocks noChangeAspect="1"/>
          </p:cNvPicPr>
          <p:nvPr/>
        </p:nvPicPr>
        <p:blipFill>
          <a:blip r:embed="rId3"/>
          <a:stretch>
            <a:fillRect/>
          </a:stretch>
        </p:blipFill>
        <p:spPr>
          <a:xfrm>
            <a:off x="7890510" y="2067560"/>
            <a:ext cx="3815080" cy="2797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箭头: 五边形 65"/>
          <p:cNvSpPr/>
          <p:nvPr/>
        </p:nvSpPr>
        <p:spPr>
          <a:xfrm>
            <a:off x="0" y="264795"/>
            <a:ext cx="373697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p:cNvSpPr txBox="1"/>
          <p:nvPr/>
        </p:nvSpPr>
        <p:spPr>
          <a:xfrm>
            <a:off x="240030" y="383540"/>
            <a:ext cx="30365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机器视觉组成模块</a:t>
            </a:r>
          </a:p>
        </p:txBody>
      </p:sp>
      <p:sp>
        <p:nvSpPr>
          <p:cNvPr id="16" name="文本框 15"/>
          <p:cNvSpPr txBox="1"/>
          <p:nvPr/>
        </p:nvSpPr>
        <p:spPr>
          <a:xfrm>
            <a:off x="1052830" y="1642745"/>
            <a:ext cx="5053330" cy="2861310"/>
          </a:xfrm>
          <a:prstGeom prst="rect">
            <a:avLst/>
          </a:prstGeom>
          <a:noFill/>
        </p:spPr>
        <p:txBody>
          <a:bodyPr wrap="square" rtlCol="0" anchor="t">
            <a:spAutoFit/>
          </a:bodyPr>
          <a:lstStyle/>
          <a:p>
            <a:pPr defTabSz="1218565">
              <a:lnSpc>
                <a:spcPct val="150000"/>
              </a:lnSpc>
              <a:defRPr/>
            </a:pPr>
            <a:r>
              <a:rPr sz="2400" dirty="0">
                <a:solidFill>
                  <a:schemeClr val="tx1">
                    <a:lumMod val="75000"/>
                    <a:lumOff val="25000"/>
                  </a:schemeClr>
                </a:solidFill>
                <a:latin typeface="+mn-ea"/>
                <a:ea typeface="+mn-ea"/>
                <a:cs typeface="+mn-ea"/>
                <a:sym typeface="+mn-ea"/>
              </a:rPr>
              <a:t>图像采集卡</a:t>
            </a:r>
            <a:r>
              <a:rPr lang="zh-CN" sz="2400" dirty="0">
                <a:solidFill>
                  <a:schemeClr val="tx1">
                    <a:lumMod val="75000"/>
                    <a:lumOff val="25000"/>
                  </a:schemeClr>
                </a:solidFill>
                <a:latin typeface="+mn-ea"/>
                <a:ea typeface="+mn-ea"/>
                <a:cs typeface="+mn-ea"/>
                <a:sym typeface="+mn-ea"/>
              </a:rPr>
              <a:t>：</a:t>
            </a:r>
            <a:endParaRPr lang="zh-CN" sz="2400" dirty="0">
              <a:solidFill>
                <a:schemeClr val="tx1">
                  <a:lumMod val="75000"/>
                  <a:lumOff val="25000"/>
                </a:schemeClr>
              </a:solidFill>
              <a:latin typeface="+mn-ea"/>
              <a:ea typeface="+mn-ea"/>
              <a:cs typeface="+mn-ea"/>
            </a:endParaRPr>
          </a:p>
          <a:p>
            <a:pPr defTabSz="1218565">
              <a:lnSpc>
                <a:spcPct val="150000"/>
              </a:lnSpc>
              <a:defRPr/>
            </a:pPr>
            <a:r>
              <a:rPr lang="zh-CN" sz="2400" dirty="0">
                <a:solidFill>
                  <a:schemeClr val="tx1">
                    <a:lumMod val="75000"/>
                    <a:lumOff val="25000"/>
                  </a:schemeClr>
                </a:solidFill>
                <a:latin typeface="+mn-ea"/>
                <a:ea typeface="+mn-ea"/>
                <a:cs typeface="+mn-ea"/>
                <a:sym typeface="+mn-ea"/>
              </a:rPr>
              <a:t>       </a:t>
            </a:r>
            <a:r>
              <a:rPr sz="2400" dirty="0">
                <a:solidFill>
                  <a:schemeClr val="tx1">
                    <a:lumMod val="75000"/>
                    <a:lumOff val="25000"/>
                  </a:schemeClr>
                </a:solidFill>
                <a:latin typeface="+mn-ea"/>
                <a:ea typeface="+mn-ea"/>
                <a:cs typeface="+mn-ea"/>
                <a:sym typeface="+mn-ea"/>
              </a:rPr>
              <a:t>将来自相机的模拟信号或数字信号转化为所需的图像数据流并发送到计算机端，是相机和计算机之间的重要连接组件。</a:t>
            </a:r>
            <a:endParaRPr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7647940" y="1602105"/>
            <a:ext cx="4300220" cy="3728085"/>
          </a:xfrm>
          <a:prstGeom prst="rect">
            <a:avLst/>
          </a:prstGeom>
          <a:noFill/>
          <a:ln w="19050">
            <a:solidFill>
              <a:srgbClr val="FFBD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7414260" y="1354455"/>
            <a:ext cx="605790" cy="675640"/>
            <a:chOff x="5066826" y="1609359"/>
            <a:chExt cx="426445" cy="421481"/>
          </a:xfrm>
        </p:grpSpPr>
        <p:sp>
          <p:nvSpPr>
            <p:cNvPr id="19" name="矩形 18"/>
            <p:cNvSpPr/>
            <p:nvPr/>
          </p:nvSpPr>
          <p:spPr>
            <a:xfrm>
              <a:off x="5133231" y="1670800"/>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66826"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4" descr="1584955042(1)"/>
          <p:cNvPicPr>
            <a:picLocks noChangeAspect="1"/>
          </p:cNvPicPr>
          <p:nvPr/>
        </p:nvPicPr>
        <p:blipFill>
          <a:blip r:embed="rId3"/>
          <a:stretch>
            <a:fillRect/>
          </a:stretch>
        </p:blipFill>
        <p:spPr>
          <a:xfrm>
            <a:off x="8237855" y="2231390"/>
            <a:ext cx="2780030" cy="2231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285522" y="2662823"/>
            <a:ext cx="3611880" cy="4502785"/>
          </a:xfrm>
          <a:prstGeom prst="rect">
            <a:avLst/>
          </a:prstGeom>
          <a:noFill/>
          <a:effectLst/>
        </p:spPr>
        <p:txBody>
          <a:bodyPr wrap="none" rtlCol="0">
            <a:spAutoFit/>
          </a:bodyPr>
          <a:lstStyle/>
          <a:p>
            <a:pPr algn="ctr">
              <a:spcBef>
                <a:spcPts val="500"/>
              </a:spcBef>
              <a:spcAft>
                <a:spcPts val="0"/>
              </a:spcAft>
              <a:defRPr/>
            </a:pPr>
            <a:r>
              <a:rPr lang="zh-CN" altLang="en-US" sz="5400" b="1" dirty="0">
                <a:solidFill>
                  <a:schemeClr val="bg1"/>
                </a:solidFill>
                <a:latin typeface="+mn-ea"/>
                <a:ea typeface="+mn-ea"/>
                <a:sym typeface="+mn-ea"/>
              </a:rPr>
              <a:t>机器视觉</a:t>
            </a:r>
          </a:p>
          <a:p>
            <a:pPr algn="ctr">
              <a:spcBef>
                <a:spcPts val="500"/>
              </a:spcBef>
              <a:spcAft>
                <a:spcPts val="0"/>
              </a:spcAft>
              <a:defRPr/>
            </a:pPr>
            <a:r>
              <a:rPr lang="zh-CN" altLang="en-US" sz="5400" b="1" dirty="0">
                <a:solidFill>
                  <a:schemeClr val="bg1"/>
                </a:solidFill>
                <a:latin typeface="+mn-ea"/>
                <a:ea typeface="+mn-ea"/>
                <a:sym typeface="+mn-ea"/>
              </a:rPr>
              <a:t>应用及展望</a:t>
            </a:r>
            <a:endParaRPr lang="zh-CN" altLang="en-US" sz="5400" b="1" dirty="0">
              <a:solidFill>
                <a:schemeClr val="bg1"/>
              </a:solidFill>
              <a:latin typeface="+mn-ea"/>
              <a:ea typeface="+mn-ea"/>
            </a:endParaRPr>
          </a:p>
          <a:p>
            <a:pPr algn="ctr">
              <a:spcBef>
                <a:spcPts val="500"/>
              </a:spcBef>
              <a:spcAft>
                <a:spcPts val="0"/>
              </a:spcAft>
              <a:defRPr/>
            </a:pPr>
            <a:endPar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ctr">
              <a:spcBef>
                <a:spcPts val="500"/>
              </a:spcBef>
              <a:spcAft>
                <a:spcPts val="0"/>
              </a:spcAft>
              <a:defRPr/>
            </a:pPr>
            <a:endPar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ctr">
              <a:spcBef>
                <a:spcPts val="500"/>
              </a:spcBef>
              <a:spcAft>
                <a:spcPts val="0"/>
              </a:spcAft>
              <a:defRPr/>
            </a:pPr>
            <a:endPar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28689" y="2914132"/>
            <a:ext cx="2667635" cy="1014730"/>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a:t>
            </a:r>
            <a:r>
              <a:rPr lang="en-US"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4</a:t>
            </a: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3889375" y="3489960"/>
            <a:ext cx="5080000" cy="252730"/>
          </a:xfrm>
          <a:prstGeom prst="rect">
            <a:avLst/>
          </a:prstGeom>
          <a:noFill/>
          <a:ln w="9525">
            <a:noFill/>
          </a:ln>
        </p:spPr>
        <p:txBody>
          <a:bodyPr>
            <a:spAutoFit/>
          </a:bodyPr>
          <a:lstStyle/>
          <a:p>
            <a:pPr marL="0" indent="0" algn="ctr"/>
            <a:r>
              <a:rPr lang="zh-CN" sz="1050" b="0">
                <a:latin typeface="Times New Roman" panose="02020603050405020304" pitchFamily="18" charset="0"/>
                <a:ea typeface="宋体" panose="02010600030101010101" pitchFamily="2" charset="-122"/>
              </a:rPr>
              <a:t>机器视觉系统的工作流程</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bwMode="auto">
          <a:xfrm>
            <a:off x="1869564" y="1789702"/>
            <a:ext cx="2204795" cy="2410482"/>
          </a:xfrm>
          <a:prstGeom prst="rect">
            <a:avLst/>
          </a:prstGeom>
          <a:solidFill>
            <a:schemeClr val="accent1">
              <a:lumMod val="20000"/>
              <a:lumOff val="80000"/>
            </a:schemeClr>
          </a:solidFill>
          <a:ln>
            <a:noFill/>
          </a:ln>
          <a:effectLst/>
        </p:spPr>
        <p:txBody>
          <a:bodyPr anchor="ctr">
            <a:normAutofit/>
          </a:bodyPr>
          <a:lstStyle/>
          <a:p>
            <a:pPr algn="ctr">
              <a:defRPr/>
            </a:pPr>
            <a:endParaRPr lang="zh-CN" altLang="en-US" sz="1800">
              <a:solidFill>
                <a:srgbClr val="FFFFFF"/>
              </a:solidFill>
            </a:endParaRPr>
          </a:p>
        </p:txBody>
      </p:sp>
      <p:sp>
        <p:nvSpPr>
          <p:cNvPr id="3075" name="矩形 2"/>
          <p:cNvSpPr>
            <a:spLocks noChangeArrowheads="1"/>
          </p:cNvSpPr>
          <p:nvPr>
            <p:custDataLst>
              <p:tags r:id="rId3"/>
            </p:custDataLst>
          </p:nvPr>
        </p:nvSpPr>
        <p:spPr bwMode="auto">
          <a:xfrm>
            <a:off x="4173737" y="1789702"/>
            <a:ext cx="2204795" cy="2410482"/>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algn="ctr" eaLnBrk="1" hangingPunct="1"/>
            <a:endParaRPr lang="zh-CN" altLang="en-US">
              <a:solidFill>
                <a:srgbClr val="FFFFFF"/>
              </a:solidFill>
              <a:latin typeface="+mn-lt"/>
              <a:ea typeface="+mn-ea"/>
            </a:endParaRPr>
          </a:p>
        </p:txBody>
      </p:sp>
      <p:sp>
        <p:nvSpPr>
          <p:cNvPr id="4" name="矩形 3"/>
          <p:cNvSpPr/>
          <p:nvPr>
            <p:custDataLst>
              <p:tags r:id="rId4"/>
            </p:custDataLst>
          </p:nvPr>
        </p:nvSpPr>
        <p:spPr bwMode="auto">
          <a:xfrm>
            <a:off x="6477908" y="1789702"/>
            <a:ext cx="2204795" cy="2410482"/>
          </a:xfrm>
          <a:prstGeom prst="rect">
            <a:avLst/>
          </a:prstGeom>
          <a:solidFill>
            <a:schemeClr val="accent1">
              <a:lumMod val="20000"/>
              <a:lumOff val="80000"/>
            </a:schemeClr>
          </a:solidFill>
          <a:ln>
            <a:noFill/>
          </a:ln>
          <a:effectLst/>
        </p:spPr>
        <p:txBody>
          <a:bodyPr anchor="ctr">
            <a:normAutofit/>
          </a:bodyPr>
          <a:lstStyle/>
          <a:p>
            <a:pPr algn="ctr">
              <a:defRPr/>
            </a:pPr>
            <a:endParaRPr lang="zh-CN" altLang="en-US" sz="1800">
              <a:solidFill>
                <a:srgbClr val="FFFFFF"/>
              </a:solidFill>
            </a:endParaRPr>
          </a:p>
        </p:txBody>
      </p:sp>
      <p:sp>
        <p:nvSpPr>
          <p:cNvPr id="3077" name="矩形 4"/>
          <p:cNvSpPr>
            <a:spLocks noChangeArrowheads="1"/>
          </p:cNvSpPr>
          <p:nvPr>
            <p:custDataLst>
              <p:tags r:id="rId5"/>
            </p:custDataLst>
          </p:nvPr>
        </p:nvSpPr>
        <p:spPr bwMode="auto">
          <a:xfrm>
            <a:off x="8784391" y="1789702"/>
            <a:ext cx="2204795" cy="241048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algn="ctr" eaLnBrk="1" hangingPunct="1"/>
            <a:endParaRPr lang="zh-CN" altLang="en-US">
              <a:solidFill>
                <a:srgbClr val="FFFFFF"/>
              </a:solidFill>
              <a:latin typeface="+mn-lt"/>
              <a:ea typeface="+mn-ea"/>
            </a:endParaRPr>
          </a:p>
        </p:txBody>
      </p:sp>
      <p:sp>
        <p:nvSpPr>
          <p:cNvPr id="3078" name="矩形 5"/>
          <p:cNvSpPr>
            <a:spLocks noChangeArrowheads="1"/>
          </p:cNvSpPr>
          <p:nvPr>
            <p:custDataLst>
              <p:tags r:id="rId6"/>
            </p:custDataLst>
          </p:nvPr>
        </p:nvSpPr>
        <p:spPr bwMode="auto">
          <a:xfrm>
            <a:off x="1869564" y="4299563"/>
            <a:ext cx="2204795" cy="2410482"/>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algn="ctr" eaLnBrk="1" hangingPunct="1"/>
            <a:endParaRPr lang="zh-CN" altLang="en-US">
              <a:solidFill>
                <a:srgbClr val="FFFFFF"/>
              </a:solidFill>
              <a:latin typeface="+mn-lt"/>
              <a:ea typeface="+mn-ea"/>
            </a:endParaRPr>
          </a:p>
        </p:txBody>
      </p:sp>
      <p:sp>
        <p:nvSpPr>
          <p:cNvPr id="7" name="矩形 6"/>
          <p:cNvSpPr/>
          <p:nvPr>
            <p:custDataLst>
              <p:tags r:id="rId7"/>
            </p:custDataLst>
          </p:nvPr>
        </p:nvSpPr>
        <p:spPr bwMode="auto">
          <a:xfrm>
            <a:off x="4173737" y="4299563"/>
            <a:ext cx="2204795" cy="2410482"/>
          </a:xfrm>
          <a:prstGeom prst="rect">
            <a:avLst/>
          </a:prstGeom>
          <a:solidFill>
            <a:schemeClr val="accent1">
              <a:lumMod val="20000"/>
              <a:lumOff val="80000"/>
            </a:schemeClr>
          </a:solidFill>
          <a:ln>
            <a:noFill/>
          </a:ln>
          <a:effectLst/>
        </p:spPr>
        <p:txBody>
          <a:bodyPr anchor="ctr">
            <a:normAutofit/>
          </a:bodyPr>
          <a:lstStyle/>
          <a:p>
            <a:pPr algn="ctr">
              <a:defRPr/>
            </a:pPr>
            <a:endParaRPr lang="zh-CN" altLang="en-US" sz="1800">
              <a:solidFill>
                <a:srgbClr val="FFFFFF"/>
              </a:solidFill>
            </a:endParaRPr>
          </a:p>
        </p:txBody>
      </p:sp>
      <p:sp>
        <p:nvSpPr>
          <p:cNvPr id="3080" name="矩形 7"/>
          <p:cNvSpPr>
            <a:spLocks noChangeArrowheads="1"/>
          </p:cNvSpPr>
          <p:nvPr>
            <p:custDataLst>
              <p:tags r:id="rId8"/>
            </p:custDataLst>
          </p:nvPr>
        </p:nvSpPr>
        <p:spPr bwMode="auto">
          <a:xfrm>
            <a:off x="6477908" y="4299563"/>
            <a:ext cx="2204795" cy="2410482"/>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algn="ctr" eaLnBrk="1" hangingPunct="1"/>
            <a:endParaRPr lang="zh-CN" altLang="en-US">
              <a:solidFill>
                <a:srgbClr val="FFFFFF"/>
              </a:solidFill>
              <a:latin typeface="+mn-lt"/>
              <a:ea typeface="+mn-ea"/>
            </a:endParaRPr>
          </a:p>
        </p:txBody>
      </p:sp>
      <p:sp>
        <p:nvSpPr>
          <p:cNvPr id="9" name="矩形 8"/>
          <p:cNvSpPr/>
          <p:nvPr>
            <p:custDataLst>
              <p:tags r:id="rId9"/>
            </p:custDataLst>
          </p:nvPr>
        </p:nvSpPr>
        <p:spPr bwMode="auto">
          <a:xfrm>
            <a:off x="8784391" y="4299563"/>
            <a:ext cx="2204795" cy="2410482"/>
          </a:xfrm>
          <a:prstGeom prst="rect">
            <a:avLst/>
          </a:prstGeom>
          <a:solidFill>
            <a:schemeClr val="accent1">
              <a:lumMod val="20000"/>
              <a:lumOff val="80000"/>
            </a:schemeClr>
          </a:solidFill>
          <a:ln>
            <a:noFill/>
          </a:ln>
          <a:effectLst/>
        </p:spPr>
        <p:txBody>
          <a:bodyPr anchor="ctr">
            <a:normAutofit/>
          </a:bodyPr>
          <a:lstStyle/>
          <a:p>
            <a:pPr algn="ctr">
              <a:defRPr/>
            </a:pPr>
            <a:endParaRPr lang="zh-CN" altLang="en-US" sz="1800">
              <a:solidFill>
                <a:srgbClr val="FFFFFF"/>
              </a:solidFill>
            </a:endParaRPr>
          </a:p>
        </p:txBody>
      </p:sp>
      <p:sp>
        <p:nvSpPr>
          <p:cNvPr id="13" name="TextBox 18"/>
          <p:cNvSpPr txBox="1">
            <a:spLocks noChangeArrowheads="1"/>
          </p:cNvSpPr>
          <p:nvPr>
            <p:custDataLst>
              <p:tags r:id="rId10"/>
            </p:custDataLst>
          </p:nvPr>
        </p:nvSpPr>
        <p:spPr bwMode="auto">
          <a:xfrm>
            <a:off x="3568053" y="672253"/>
            <a:ext cx="5837788" cy="57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indent="0" algn="ctr">
              <a:lnSpc>
                <a:spcPct val="90000"/>
              </a:lnSpc>
              <a:spcBef>
                <a:spcPts val="0"/>
              </a:spcBef>
              <a:spcAft>
                <a:spcPts val="0"/>
              </a:spcAft>
              <a:buSzPct val="100000"/>
              <a:buNone/>
            </a:pPr>
            <a:r>
              <a:rPr lang="zh-CN" altLang="en-US" sz="3200" dirty="0">
                <a:solidFill>
                  <a:schemeClr val="accent1"/>
                </a:solidFill>
                <a:latin typeface="+mj-lt"/>
                <a:ea typeface="+mj-ea"/>
                <a:cs typeface="+mj-cs"/>
                <a:sym typeface="+mn-ea"/>
              </a:rPr>
              <a:t>机器视觉应用及展望</a:t>
            </a:r>
          </a:p>
        </p:txBody>
      </p:sp>
      <p:sp>
        <p:nvSpPr>
          <p:cNvPr id="3" name="文本框 2"/>
          <p:cNvSpPr txBox="1"/>
          <p:nvPr/>
        </p:nvSpPr>
        <p:spPr>
          <a:xfrm>
            <a:off x="1869440" y="2672080"/>
            <a:ext cx="2205355" cy="645160"/>
          </a:xfrm>
          <a:prstGeom prst="rect">
            <a:avLst/>
          </a:prstGeom>
          <a:noFill/>
        </p:spPr>
        <p:txBody>
          <a:bodyPr wrap="square" rtlCol="0">
            <a:spAutoFit/>
          </a:bodyPr>
          <a:lstStyle/>
          <a:p>
            <a:pPr algn="ctr"/>
            <a:r>
              <a:rPr sz="3600" dirty="0">
                <a:solidFill>
                  <a:schemeClr val="tx1">
                    <a:lumMod val="75000"/>
                    <a:lumOff val="25000"/>
                  </a:schemeClr>
                </a:solidFill>
                <a:latin typeface="+mn-ea"/>
                <a:ea typeface="+mn-ea"/>
                <a:cs typeface="+mn-ea"/>
              </a:rPr>
              <a:t>缺陷检测</a:t>
            </a:r>
          </a:p>
        </p:txBody>
      </p:sp>
      <p:sp>
        <p:nvSpPr>
          <p:cNvPr id="5" name="文本框 4"/>
          <p:cNvSpPr txBox="1"/>
          <p:nvPr/>
        </p:nvSpPr>
        <p:spPr>
          <a:xfrm>
            <a:off x="4173220" y="5088255"/>
            <a:ext cx="2205355" cy="1198880"/>
          </a:xfrm>
          <a:prstGeom prst="rect">
            <a:avLst/>
          </a:prstGeom>
          <a:noFill/>
        </p:spPr>
        <p:txBody>
          <a:bodyPr wrap="square" rtlCol="0">
            <a:spAutoFit/>
          </a:bodyPr>
          <a:lstStyle/>
          <a:p>
            <a:pPr algn="ctr"/>
            <a:r>
              <a:rPr lang="zh-CN" sz="3600" dirty="0">
                <a:solidFill>
                  <a:schemeClr val="tx1">
                    <a:lumMod val="75000"/>
                    <a:lumOff val="25000"/>
                  </a:schemeClr>
                </a:solidFill>
                <a:latin typeface="+mn-ea"/>
                <a:ea typeface="+mn-ea"/>
                <a:cs typeface="+mn-ea"/>
              </a:rPr>
              <a:t>一维码</a:t>
            </a:r>
          </a:p>
          <a:p>
            <a:pPr algn="ctr"/>
            <a:r>
              <a:rPr lang="zh-CN" sz="3600" dirty="0">
                <a:solidFill>
                  <a:schemeClr val="tx1">
                    <a:lumMod val="75000"/>
                    <a:lumOff val="25000"/>
                  </a:schemeClr>
                </a:solidFill>
                <a:latin typeface="+mn-ea"/>
                <a:ea typeface="+mn-ea"/>
                <a:cs typeface="+mn-ea"/>
              </a:rPr>
              <a:t>识别</a:t>
            </a:r>
          </a:p>
        </p:txBody>
      </p:sp>
      <p:sp>
        <p:nvSpPr>
          <p:cNvPr id="6" name="文本框 5"/>
          <p:cNvSpPr txBox="1"/>
          <p:nvPr/>
        </p:nvSpPr>
        <p:spPr>
          <a:xfrm>
            <a:off x="6477635" y="2672080"/>
            <a:ext cx="2205355" cy="64516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mn-ea"/>
                <a:ea typeface="+mn-ea"/>
                <a:cs typeface="+mn-ea"/>
              </a:rPr>
              <a:t>医药检测</a:t>
            </a:r>
          </a:p>
        </p:txBody>
      </p:sp>
      <p:sp>
        <p:nvSpPr>
          <p:cNvPr id="8" name="文本框 7"/>
          <p:cNvSpPr txBox="1"/>
          <p:nvPr/>
        </p:nvSpPr>
        <p:spPr>
          <a:xfrm>
            <a:off x="8784590" y="5182235"/>
            <a:ext cx="2205355" cy="64516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mn-ea"/>
                <a:ea typeface="+mn-ea"/>
                <a:cs typeface="+mn-ea"/>
              </a:rPr>
              <a:t>划痕检测</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箭头: 五边形 41"/>
          <p:cNvSpPr/>
          <p:nvPr/>
        </p:nvSpPr>
        <p:spPr>
          <a:xfrm>
            <a:off x="0" y="264795"/>
            <a:ext cx="172339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98755" y="337185"/>
            <a:ext cx="1106170" cy="648970"/>
          </a:xfrm>
          <a:prstGeom prst="rect">
            <a:avLst/>
          </a:prstGeom>
          <a:noFill/>
        </p:spPr>
        <p:txBody>
          <a:bodyPr wrap="none" lIns="96434" tIns="48217" rIns="96434" bIns="48217" rtlCol="0">
            <a:spAutoFit/>
          </a:bodyPr>
          <a:lstStyle/>
          <a:p>
            <a:pPr defTabSz="964565"/>
            <a:r>
              <a:rPr lang="zh-CN" altLang="en-US" sz="3600" dirty="0">
                <a:solidFill>
                  <a:srgbClr val="E7E6E6">
                    <a:lumMod val="25000"/>
                  </a:srgbClr>
                </a:solidFill>
                <a:latin typeface="微软雅黑" panose="020B0503020204020204" pitchFamily="34" charset="-122"/>
                <a:ea typeface="微软雅黑" panose="020B0503020204020204" pitchFamily="34" charset="-122"/>
                <a:cs typeface="+mn-ea"/>
                <a:sym typeface="+mn-lt"/>
              </a:rPr>
              <a:t>小结</a:t>
            </a:r>
          </a:p>
        </p:txBody>
      </p:sp>
      <p:grpSp>
        <p:nvGrpSpPr>
          <p:cNvPr id="46" name="组合 45"/>
          <p:cNvGrpSpPr/>
          <p:nvPr/>
        </p:nvGrpSpPr>
        <p:grpSpPr>
          <a:xfrm>
            <a:off x="12062251" y="79389"/>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556250" y="4716780"/>
            <a:ext cx="2540000" cy="2738120"/>
          </a:xfrm>
          <a:prstGeom prst="rect">
            <a:avLst/>
          </a:prstGeom>
          <a:noFill/>
          <a:ln>
            <a:noFill/>
          </a:ln>
        </p:spPr>
        <p:txBody>
          <a:bodyPr wrap="square" rtlCol="0" anchor="t">
            <a:spAutoFit/>
          </a:bodyPr>
          <a:lstStyle/>
          <a:p>
            <a:pPr algn="l">
              <a:lnSpc>
                <a:spcPct val="200000"/>
              </a:lnSpc>
            </a:pPr>
            <a:r>
              <a:rPr lang="zh-CN" altLang="en-US" sz="1600">
                <a:solidFill>
                  <a:schemeClr val="tx1"/>
                </a:solidFill>
                <a:latin typeface="+mn-ea"/>
                <a:ea typeface="+mn-ea"/>
                <a:sym typeface="+mn-ea"/>
              </a:rPr>
              <a:t>在工业领域 </a:t>
            </a:r>
          </a:p>
          <a:p>
            <a:pPr algn="l">
              <a:lnSpc>
                <a:spcPct val="200000"/>
              </a:lnSpc>
            </a:pPr>
            <a:r>
              <a:rPr lang="zh-CN" altLang="en-US" sz="1600">
                <a:solidFill>
                  <a:schemeClr val="tx1"/>
                </a:solidFill>
                <a:latin typeface="+mn-ea"/>
                <a:ea typeface="+mn-ea"/>
              </a:rPr>
              <a:t>在医学领域 </a:t>
            </a:r>
          </a:p>
          <a:p>
            <a:pPr algn="l">
              <a:lnSpc>
                <a:spcPct val="200000"/>
              </a:lnSpc>
            </a:pPr>
            <a:r>
              <a:rPr lang="zh-CN" altLang="en-US" sz="1600">
                <a:solidFill>
                  <a:schemeClr val="tx1"/>
                </a:solidFill>
                <a:latin typeface="+mn-ea"/>
                <a:ea typeface="+mn-ea"/>
                <a:sym typeface="+mn-ea"/>
              </a:rPr>
              <a:t>在交通领域 </a:t>
            </a:r>
            <a:endParaRPr lang="zh-CN" altLang="en-US" sz="1600">
              <a:solidFill>
                <a:schemeClr val="tx1"/>
              </a:solidFill>
              <a:latin typeface="+mn-ea"/>
              <a:ea typeface="+mn-ea"/>
            </a:endParaRPr>
          </a:p>
          <a:p>
            <a:pPr algn="l">
              <a:lnSpc>
                <a:spcPct val="200000"/>
              </a:lnSpc>
            </a:pPr>
            <a:r>
              <a:rPr lang="zh-CN" altLang="en-US" sz="1600">
                <a:solidFill>
                  <a:schemeClr val="tx1"/>
                </a:solidFill>
                <a:latin typeface="+mn-ea"/>
                <a:ea typeface="+mn-ea"/>
                <a:sym typeface="+mn-ea"/>
              </a:rPr>
              <a:t>在农业领域</a:t>
            </a:r>
            <a:r>
              <a:rPr lang="zh-CN" altLang="en-US" sz="1800">
                <a:solidFill>
                  <a:schemeClr val="tx1"/>
                </a:solidFill>
                <a:latin typeface="+mn-ea"/>
                <a:ea typeface="+mn-ea"/>
                <a:sym typeface="+mn-ea"/>
              </a:rPr>
              <a:t> </a:t>
            </a:r>
            <a:endParaRPr lang="zh-CN" altLang="en-US" sz="1800">
              <a:solidFill>
                <a:schemeClr val="tx1"/>
              </a:solidFill>
              <a:latin typeface="+mn-ea"/>
              <a:ea typeface="+mn-ea"/>
            </a:endParaRPr>
          </a:p>
          <a:p>
            <a:pPr algn="l">
              <a:lnSpc>
                <a:spcPct val="200000"/>
              </a:lnSpc>
            </a:pPr>
            <a:endParaRPr lang="zh-CN" altLang="en-US" sz="2000">
              <a:solidFill>
                <a:schemeClr val="tx1"/>
              </a:solidFill>
              <a:latin typeface="宋体" panose="02010600030101010101" pitchFamily="2" charset="-122"/>
              <a:cs typeface="宋体" panose="02010600030101010101" pitchFamily="2" charset="-122"/>
              <a:sym typeface="+mn-ea"/>
            </a:endParaRPr>
          </a:p>
        </p:txBody>
      </p:sp>
      <p:sp>
        <p:nvSpPr>
          <p:cNvPr id="2" name="文本框 1"/>
          <p:cNvSpPr txBox="1"/>
          <p:nvPr/>
        </p:nvSpPr>
        <p:spPr>
          <a:xfrm>
            <a:off x="1051560" y="4010025"/>
            <a:ext cx="2877185" cy="706755"/>
          </a:xfrm>
          <a:prstGeom prst="rect">
            <a:avLst/>
          </a:prstGeom>
          <a:noFill/>
        </p:spPr>
        <p:txBody>
          <a:bodyPr wrap="square" rtlCol="0">
            <a:spAutoFit/>
          </a:bodyPr>
          <a:lstStyle/>
          <a:p>
            <a:r>
              <a:rPr lang="zh-CN" altLang="en-US" sz="4000"/>
              <a:t>机器视觉</a:t>
            </a:r>
          </a:p>
        </p:txBody>
      </p:sp>
      <p:sp>
        <p:nvSpPr>
          <p:cNvPr id="8" name="左大括号 7"/>
          <p:cNvSpPr/>
          <p:nvPr/>
        </p:nvSpPr>
        <p:spPr>
          <a:xfrm>
            <a:off x="3280410" y="2855595"/>
            <a:ext cx="746125" cy="3004185"/>
          </a:xfrm>
          <a:prstGeom prst="leftBrace">
            <a:avLst>
              <a:gd name="adj1" fmla="val 3471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9" name="文本框 8"/>
          <p:cNvSpPr txBox="1"/>
          <p:nvPr/>
        </p:nvSpPr>
        <p:spPr>
          <a:xfrm>
            <a:off x="5642610" y="431800"/>
            <a:ext cx="773430" cy="337185"/>
          </a:xfrm>
          <a:prstGeom prst="rect">
            <a:avLst/>
          </a:prstGeom>
          <a:noFill/>
        </p:spPr>
        <p:txBody>
          <a:bodyPr wrap="square" rtlCol="0" anchor="t">
            <a:spAutoFit/>
          </a:bodyPr>
          <a:lstStyle/>
          <a:p>
            <a:r>
              <a:rPr lang="zh-CN" altLang="en-US" sz="1600">
                <a:latin typeface="+mn-ea"/>
                <a:ea typeface="+mn-ea"/>
                <a:sym typeface="+mn-ea"/>
              </a:rPr>
              <a:t>光源</a:t>
            </a:r>
          </a:p>
        </p:txBody>
      </p:sp>
      <p:sp>
        <p:nvSpPr>
          <p:cNvPr id="10" name="文本框 9"/>
          <p:cNvSpPr txBox="1"/>
          <p:nvPr/>
        </p:nvSpPr>
        <p:spPr>
          <a:xfrm>
            <a:off x="5642610" y="1158875"/>
            <a:ext cx="773430" cy="337185"/>
          </a:xfrm>
          <a:prstGeom prst="rect">
            <a:avLst/>
          </a:prstGeom>
          <a:noFill/>
        </p:spPr>
        <p:txBody>
          <a:bodyPr wrap="square" rtlCol="0" anchor="t">
            <a:spAutoFit/>
          </a:bodyPr>
          <a:lstStyle/>
          <a:p>
            <a:r>
              <a:rPr lang="zh-CN" altLang="en-US" sz="1600">
                <a:latin typeface="+mn-ea"/>
                <a:ea typeface="+mn-ea"/>
                <a:sym typeface="+mn-ea"/>
              </a:rPr>
              <a:t>镜头</a:t>
            </a:r>
          </a:p>
        </p:txBody>
      </p:sp>
      <p:sp>
        <p:nvSpPr>
          <p:cNvPr id="11" name="文本框 10"/>
          <p:cNvSpPr txBox="1"/>
          <p:nvPr/>
        </p:nvSpPr>
        <p:spPr>
          <a:xfrm>
            <a:off x="5642610" y="2390775"/>
            <a:ext cx="1213485" cy="337185"/>
          </a:xfrm>
          <a:prstGeom prst="rect">
            <a:avLst/>
          </a:prstGeom>
          <a:noFill/>
        </p:spPr>
        <p:txBody>
          <a:bodyPr wrap="square" rtlCol="0" anchor="t">
            <a:spAutoFit/>
          </a:bodyPr>
          <a:lstStyle/>
          <a:p>
            <a:r>
              <a:rPr lang="zh-CN" altLang="en-US" sz="1600">
                <a:latin typeface="+mn-ea"/>
                <a:ea typeface="+mn-ea"/>
                <a:sym typeface="+mn-ea"/>
              </a:rPr>
              <a:t>相机</a:t>
            </a:r>
          </a:p>
        </p:txBody>
      </p:sp>
      <p:sp>
        <p:nvSpPr>
          <p:cNvPr id="12" name="文本框 11"/>
          <p:cNvSpPr txBox="1"/>
          <p:nvPr/>
        </p:nvSpPr>
        <p:spPr>
          <a:xfrm>
            <a:off x="5539105" y="3256280"/>
            <a:ext cx="1780540" cy="337185"/>
          </a:xfrm>
          <a:prstGeom prst="rect">
            <a:avLst/>
          </a:prstGeom>
          <a:noFill/>
        </p:spPr>
        <p:txBody>
          <a:bodyPr wrap="square" rtlCol="0" anchor="t">
            <a:spAutoFit/>
          </a:bodyPr>
          <a:lstStyle/>
          <a:p>
            <a:r>
              <a:rPr lang="zh-CN" altLang="en-US" sz="1600">
                <a:latin typeface="+mn-ea"/>
                <a:ea typeface="+mn-ea"/>
                <a:sym typeface="+mn-ea"/>
              </a:rPr>
              <a:t>图像采集模块</a:t>
            </a:r>
          </a:p>
        </p:txBody>
      </p:sp>
      <p:sp>
        <p:nvSpPr>
          <p:cNvPr id="13" name="文本框 12"/>
          <p:cNvSpPr txBox="1"/>
          <p:nvPr/>
        </p:nvSpPr>
        <p:spPr>
          <a:xfrm>
            <a:off x="5539105" y="3778250"/>
            <a:ext cx="1715135" cy="337185"/>
          </a:xfrm>
          <a:prstGeom prst="rect">
            <a:avLst/>
          </a:prstGeom>
          <a:noFill/>
        </p:spPr>
        <p:txBody>
          <a:bodyPr wrap="square" rtlCol="0" anchor="t">
            <a:spAutoFit/>
          </a:bodyPr>
          <a:lstStyle/>
          <a:p>
            <a:r>
              <a:rPr lang="zh-CN" altLang="en-US" sz="1600">
                <a:latin typeface="+mn-ea"/>
                <a:ea typeface="+mn-ea"/>
                <a:sym typeface="+mn-ea"/>
              </a:rPr>
              <a:t>图像处理模块</a:t>
            </a:r>
          </a:p>
        </p:txBody>
      </p:sp>
      <p:sp>
        <p:nvSpPr>
          <p:cNvPr id="14" name="文本框 13"/>
          <p:cNvSpPr txBox="1"/>
          <p:nvPr/>
        </p:nvSpPr>
        <p:spPr>
          <a:xfrm>
            <a:off x="5539105" y="4283710"/>
            <a:ext cx="1659255" cy="337185"/>
          </a:xfrm>
          <a:prstGeom prst="rect">
            <a:avLst/>
          </a:prstGeom>
          <a:noFill/>
        </p:spPr>
        <p:txBody>
          <a:bodyPr wrap="square" rtlCol="0" anchor="t">
            <a:spAutoFit/>
          </a:bodyPr>
          <a:lstStyle/>
          <a:p>
            <a:r>
              <a:rPr lang="zh-CN" altLang="en-US" sz="1600">
                <a:latin typeface="+mn-ea"/>
                <a:ea typeface="+mn-ea"/>
                <a:sym typeface="+mn-ea"/>
              </a:rPr>
              <a:t>交互界面</a:t>
            </a:r>
          </a:p>
        </p:txBody>
      </p:sp>
      <p:sp>
        <p:nvSpPr>
          <p:cNvPr id="16" name="文本框 15"/>
          <p:cNvSpPr txBox="1"/>
          <p:nvPr/>
        </p:nvSpPr>
        <p:spPr>
          <a:xfrm>
            <a:off x="6654165" y="679450"/>
            <a:ext cx="4199890" cy="1445260"/>
          </a:xfrm>
          <a:prstGeom prst="rect">
            <a:avLst/>
          </a:prstGeom>
          <a:noFill/>
        </p:spPr>
        <p:txBody>
          <a:bodyPr wrap="square" rtlCol="0" anchor="t">
            <a:spAutoFit/>
          </a:bodyPr>
          <a:lstStyle/>
          <a:p>
            <a:pPr algn="l">
              <a:lnSpc>
                <a:spcPct val="150000"/>
              </a:lnSpc>
            </a:pPr>
            <a:r>
              <a:rPr sz="1600" dirty="0">
                <a:solidFill>
                  <a:schemeClr val="tx1">
                    <a:lumMod val="75000"/>
                    <a:lumOff val="25000"/>
                  </a:schemeClr>
                </a:solidFill>
                <a:latin typeface="+mn-ea"/>
                <a:ea typeface="+mn-ea"/>
                <a:cs typeface="+mn-ea"/>
                <a:sym typeface="+mn-ea"/>
              </a:rPr>
              <a:t>①接口 ②最大靶面尺寸 ③物距与焦距</a:t>
            </a:r>
          </a:p>
          <a:p>
            <a:pPr algn="l">
              <a:lnSpc>
                <a:spcPct val="150000"/>
              </a:lnSpc>
            </a:pPr>
            <a:r>
              <a:rPr sz="1600" dirty="0">
                <a:solidFill>
                  <a:schemeClr val="tx1">
                    <a:lumMod val="75000"/>
                    <a:lumOff val="25000"/>
                  </a:schemeClr>
                </a:solidFill>
                <a:latin typeface="+mn-ea"/>
                <a:ea typeface="+mn-ea"/>
                <a:cs typeface="+mn-ea"/>
                <a:sym typeface="+mn-ea"/>
              </a:rPr>
              <a:t>④光圈 ⑤分辨率与成像质量 </a:t>
            </a:r>
          </a:p>
          <a:p>
            <a:pPr algn="l">
              <a:lnSpc>
                <a:spcPct val="150000"/>
              </a:lnSpc>
            </a:pPr>
            <a:r>
              <a:rPr sz="1600" dirty="0">
                <a:solidFill>
                  <a:schemeClr val="tx1">
                    <a:lumMod val="75000"/>
                    <a:lumOff val="25000"/>
                  </a:schemeClr>
                </a:solidFill>
                <a:latin typeface="+mn-ea"/>
                <a:ea typeface="+mn-ea"/>
                <a:cs typeface="+mn-ea"/>
                <a:sym typeface="+mn-ea"/>
              </a:rPr>
              <a:t>⑥镜头倍率与视场范围</a:t>
            </a:r>
            <a:endParaRPr lang="zh-CN" altLang="en-US" sz="1600">
              <a:latin typeface="+mn-ea"/>
              <a:ea typeface="+mn-ea"/>
              <a:cs typeface="+mn-ea"/>
            </a:endParaRPr>
          </a:p>
          <a:p>
            <a:pPr algn="l"/>
            <a:endParaRPr lang="zh-CN" altLang="en-US" sz="1600"/>
          </a:p>
        </p:txBody>
      </p:sp>
      <p:sp>
        <p:nvSpPr>
          <p:cNvPr id="21" name="文本框 20"/>
          <p:cNvSpPr txBox="1"/>
          <p:nvPr/>
        </p:nvSpPr>
        <p:spPr>
          <a:xfrm>
            <a:off x="6654165" y="2066290"/>
            <a:ext cx="4155440" cy="829945"/>
          </a:xfrm>
          <a:prstGeom prst="rect">
            <a:avLst/>
          </a:prstGeom>
          <a:noFill/>
        </p:spPr>
        <p:txBody>
          <a:bodyPr wrap="square" rtlCol="0" anchor="t">
            <a:spAutoFit/>
          </a:bodyPr>
          <a:lstStyle/>
          <a:p>
            <a:pPr algn="l">
              <a:lnSpc>
                <a:spcPct val="150000"/>
              </a:lnSpc>
            </a:pPr>
            <a:r>
              <a:rPr lang="zh-CN" sz="1600" dirty="0">
                <a:solidFill>
                  <a:srgbClr val="2B2C2E"/>
                </a:solidFill>
                <a:latin typeface="+mn-ea"/>
                <a:ea typeface="+mn-ea"/>
                <a:cs typeface="+mn-ea"/>
                <a:sym typeface="+mn-ea"/>
              </a:rPr>
              <a:t>①</a:t>
            </a:r>
            <a:r>
              <a:rPr sz="1600" dirty="0">
                <a:solidFill>
                  <a:srgbClr val="2B2C2E"/>
                </a:solidFill>
                <a:latin typeface="+mn-ea"/>
                <a:ea typeface="+mn-ea"/>
                <a:cs typeface="+mn-ea"/>
                <a:sym typeface="+mn-ea"/>
              </a:rPr>
              <a:t>分辨率②像素尺寸</a:t>
            </a:r>
            <a:r>
              <a:rPr lang="zh-CN" sz="1600" dirty="0">
                <a:solidFill>
                  <a:srgbClr val="2B2C2E"/>
                </a:solidFill>
                <a:latin typeface="+mn-ea"/>
                <a:ea typeface="+mn-ea"/>
                <a:cs typeface="+mn-ea"/>
                <a:sym typeface="+mn-ea"/>
              </a:rPr>
              <a:t>③</a:t>
            </a:r>
            <a:r>
              <a:rPr sz="1600" dirty="0">
                <a:solidFill>
                  <a:srgbClr val="2B2C2E"/>
                </a:solidFill>
                <a:latin typeface="+mn-ea"/>
                <a:ea typeface="+mn-ea"/>
                <a:cs typeface="+mn-ea"/>
                <a:sym typeface="+mn-ea"/>
              </a:rPr>
              <a:t>帧率</a:t>
            </a:r>
          </a:p>
          <a:p>
            <a:pPr algn="l">
              <a:lnSpc>
                <a:spcPct val="150000"/>
              </a:lnSpc>
            </a:pPr>
            <a:r>
              <a:rPr sz="1600" dirty="0">
                <a:solidFill>
                  <a:srgbClr val="2B2C2E"/>
                </a:solidFill>
                <a:latin typeface="+mn-ea"/>
                <a:ea typeface="+mn-ea"/>
                <a:cs typeface="+mn-ea"/>
                <a:sym typeface="+mn-ea"/>
              </a:rPr>
              <a:t>④像素深度⑤数字接口</a:t>
            </a:r>
            <a:endParaRPr lang="zh-CN" altLang="en-US" sz="1600" dirty="0">
              <a:solidFill>
                <a:srgbClr val="2B2C2E"/>
              </a:solidFill>
              <a:latin typeface="+mn-ea"/>
              <a:ea typeface="+mn-ea"/>
              <a:cs typeface="+mn-ea"/>
              <a:sym typeface="+mn-ea"/>
            </a:endParaRPr>
          </a:p>
        </p:txBody>
      </p:sp>
      <p:sp>
        <p:nvSpPr>
          <p:cNvPr id="26" name="左大括号 25"/>
          <p:cNvSpPr/>
          <p:nvPr/>
        </p:nvSpPr>
        <p:spPr>
          <a:xfrm>
            <a:off x="5078095" y="497840"/>
            <a:ext cx="461010" cy="4123055"/>
          </a:xfrm>
          <a:prstGeom prst="leftBrace">
            <a:avLst>
              <a:gd name="adj1" fmla="val 89313"/>
              <a:gd name="adj2" fmla="val 518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7" name="文本框 26"/>
          <p:cNvSpPr txBox="1"/>
          <p:nvPr/>
        </p:nvSpPr>
        <p:spPr>
          <a:xfrm>
            <a:off x="4026535" y="2519680"/>
            <a:ext cx="1622425" cy="521970"/>
          </a:xfrm>
          <a:prstGeom prst="rect">
            <a:avLst/>
          </a:prstGeom>
          <a:noFill/>
        </p:spPr>
        <p:txBody>
          <a:bodyPr wrap="square" rtlCol="0" anchor="t">
            <a:spAutoFit/>
          </a:bodyPr>
          <a:lstStyle/>
          <a:p>
            <a:r>
              <a:rPr lang="zh-CN" altLang="en-US" sz="2800">
                <a:latin typeface="+mn-ea"/>
                <a:ea typeface="+mn-ea"/>
                <a:sym typeface="+mn-ea"/>
              </a:rPr>
              <a:t>组成</a:t>
            </a:r>
          </a:p>
        </p:txBody>
      </p:sp>
      <p:sp>
        <p:nvSpPr>
          <p:cNvPr id="28" name="文本框 27"/>
          <p:cNvSpPr txBox="1"/>
          <p:nvPr/>
        </p:nvSpPr>
        <p:spPr>
          <a:xfrm>
            <a:off x="4130040" y="5580380"/>
            <a:ext cx="1622425" cy="521970"/>
          </a:xfrm>
          <a:prstGeom prst="rect">
            <a:avLst/>
          </a:prstGeom>
          <a:noFill/>
        </p:spPr>
        <p:txBody>
          <a:bodyPr wrap="square" rtlCol="0" anchor="t">
            <a:spAutoFit/>
          </a:bodyPr>
          <a:lstStyle/>
          <a:p>
            <a:r>
              <a:rPr lang="zh-CN" altLang="en-US" sz="2800">
                <a:latin typeface="+mn-ea"/>
                <a:ea typeface="+mn-ea"/>
                <a:sym typeface="+mn-ea"/>
              </a:rPr>
              <a:t>应用</a:t>
            </a:r>
          </a:p>
        </p:txBody>
      </p:sp>
      <p:sp>
        <p:nvSpPr>
          <p:cNvPr id="29" name="左大括号 28"/>
          <p:cNvSpPr/>
          <p:nvPr/>
        </p:nvSpPr>
        <p:spPr>
          <a:xfrm>
            <a:off x="5125085" y="4998085"/>
            <a:ext cx="431165" cy="1748155"/>
          </a:xfrm>
          <a:prstGeom prst="leftBrace">
            <a:avLst>
              <a:gd name="adj1" fmla="val 766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0" name="左大括号 29"/>
          <p:cNvSpPr/>
          <p:nvPr/>
        </p:nvSpPr>
        <p:spPr>
          <a:xfrm>
            <a:off x="6207760" y="867410"/>
            <a:ext cx="378460" cy="920115"/>
          </a:xfrm>
          <a:prstGeom prst="leftBrace">
            <a:avLst>
              <a:gd name="adj1" fmla="val 26631"/>
              <a:gd name="adj2" fmla="val 518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1" name="左大括号 30"/>
          <p:cNvSpPr/>
          <p:nvPr/>
        </p:nvSpPr>
        <p:spPr>
          <a:xfrm>
            <a:off x="6251575" y="2139950"/>
            <a:ext cx="289560" cy="756285"/>
          </a:xfrm>
          <a:prstGeom prst="leftBrace">
            <a:avLst>
              <a:gd name="adj1" fmla="val 26631"/>
              <a:gd name="adj2" fmla="val 518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pic>
        <p:nvPicPr>
          <p:cNvPr id="32" name="图片 31" descr="202304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91495" y="4283710"/>
            <a:ext cx="1670685" cy="24822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3000">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14:bounceEnd="53000">
                                          <p:cBhvr additive="base">
                                            <p:cTn id="7" dur="750" fill="hold"/>
                                            <p:tgtEl>
                                              <p:spTgt spid="42"/>
                                            </p:tgtEl>
                                            <p:attrNameLst>
                                              <p:attrName>ppt_x</p:attrName>
                                            </p:attrNameLst>
                                          </p:cBhvr>
                                          <p:tavLst>
                                            <p:tav tm="0">
                                              <p:val>
                                                <p:strVal val="0-#ppt_w/2"/>
                                              </p:val>
                                            </p:tav>
                                            <p:tav tm="100000">
                                              <p:val>
                                                <p:strVal val="#ppt_x"/>
                                              </p:val>
                                            </p:tav>
                                          </p:tavLst>
                                        </p:anim>
                                        <p:anim calcmode="lin" valueType="num" p14:bounceEnd="53000">
                                          <p:cBhvr additive="base">
                                            <p:cTn id="8" dur="750" fill="hold"/>
                                            <p:tgtEl>
                                              <p:spTgt spid="42"/>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750" fill="hold"/>
                                            <p:tgtEl>
                                              <p:spTgt spid="42"/>
                                            </p:tgtEl>
                                            <p:attrNameLst>
                                              <p:attrName>ppt_x</p:attrName>
                                            </p:attrNameLst>
                                          </p:cBhvr>
                                          <p:tavLst>
                                            <p:tav tm="0">
                                              <p:val>
                                                <p:strVal val="0-#ppt_w/2"/>
                                              </p:val>
                                            </p:tav>
                                            <p:tav tm="100000">
                                              <p:val>
                                                <p:strVal val="#ppt_x"/>
                                              </p:val>
                                            </p:tav>
                                          </p:tavLst>
                                        </p:anim>
                                        <p:anim calcmode="lin" valueType="num">
                                          <p:cBhvr additive="base">
                                            <p:cTn id="8" dur="750" fill="hold"/>
                                            <p:tgtEl>
                                              <p:spTgt spid="42"/>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505575"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4408" y="824781"/>
            <a:ext cx="11593304" cy="5583088"/>
          </a:xfrm>
          <a:prstGeom prst="rect">
            <a:avLst/>
          </a:prstGeom>
          <a:noFill/>
          <a:ln w="3175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4693132" y="3904505"/>
            <a:ext cx="4741767" cy="0"/>
          </a:xfrm>
          <a:prstGeom prst="line">
            <a:avLst/>
          </a:prstGeom>
          <a:ln w="38100" cap="rnd" cmpd="sng">
            <a:gradFill flip="none" rotWithShape="1">
              <a:gsLst>
                <a:gs pos="100000">
                  <a:srgbClr val="FFC000">
                    <a:alpha val="0"/>
                  </a:srgbClr>
                </a:gs>
                <a:gs pos="0">
                  <a:srgbClr val="FFC00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871358" y="2586041"/>
            <a:ext cx="5264070" cy="1446550"/>
            <a:chOff x="6379598" y="2106796"/>
            <a:chExt cx="5264070" cy="1446550"/>
          </a:xfrm>
        </p:grpSpPr>
        <p:sp>
          <p:nvSpPr>
            <p:cNvPr id="5" name="文本框 4"/>
            <p:cNvSpPr txBox="1"/>
            <p:nvPr/>
          </p:nvSpPr>
          <p:spPr>
            <a:xfrm>
              <a:off x="637959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solidFill>
                    <a:schemeClr val="tx1"/>
                  </a:solidFill>
                </a:rPr>
                <a:t>谢</a:t>
              </a:r>
            </a:p>
          </p:txBody>
        </p:sp>
        <p:sp>
          <p:nvSpPr>
            <p:cNvPr id="6" name="文本框 5"/>
            <p:cNvSpPr txBox="1"/>
            <p:nvPr/>
          </p:nvSpPr>
          <p:spPr>
            <a:xfrm>
              <a:off x="7696561"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solidFill>
                    <a:schemeClr val="tx1"/>
                  </a:solidFill>
                </a:rPr>
                <a:t>谢</a:t>
              </a:r>
            </a:p>
          </p:txBody>
        </p:sp>
        <p:sp>
          <p:nvSpPr>
            <p:cNvPr id="8" name="文本框 7"/>
            <p:cNvSpPr txBox="1"/>
            <p:nvPr/>
          </p:nvSpPr>
          <p:spPr>
            <a:xfrm>
              <a:off x="9013524"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solidFill>
                    <a:schemeClr val="tx1"/>
                  </a:solidFill>
                </a:rPr>
                <a:t>聆</a:t>
              </a:r>
            </a:p>
          </p:txBody>
        </p:sp>
        <p:sp>
          <p:nvSpPr>
            <p:cNvPr id="15" name="文本框 14"/>
            <p:cNvSpPr txBox="1"/>
            <p:nvPr/>
          </p:nvSpPr>
          <p:spPr>
            <a:xfrm>
              <a:off x="1033048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solidFill>
                    <a:schemeClr val="tx1"/>
                  </a:solidFill>
                </a:rPr>
                <a:t>听</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2)">
                                      <p:cBhvr>
                                        <p:cTn id="12" dur="1250"/>
                                        <p:tgtEl>
                                          <p:spTgt spid="3"/>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750"/>
                                        <p:tgtEl>
                                          <p:spTgt spid="9"/>
                                        </p:tgtEl>
                                      </p:cBhvr>
                                    </p:animEffect>
                                  </p:childTnLst>
                                </p:cTn>
                              </p:par>
                            </p:childTnLst>
                          </p:cTn>
                        </p:par>
                        <p:par>
                          <p:cTn id="17" fill="hold">
                            <p:stCondLst>
                              <p:cond delay="30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64795"/>
            <a:ext cx="18897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397510" y="342265"/>
            <a:ext cx="9029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目录</a:t>
            </a:r>
          </a:p>
        </p:txBody>
      </p:sp>
      <p:sp>
        <p:nvSpPr>
          <p:cNvPr id="21" name="任意多边形 23"/>
          <p:cNvSpPr/>
          <p:nvPr/>
        </p:nvSpPr>
        <p:spPr>
          <a:xfrm>
            <a:off x="1889813" y="5191296"/>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22"/>
          <p:cNvSpPr/>
          <p:nvPr/>
        </p:nvSpPr>
        <p:spPr>
          <a:xfrm>
            <a:off x="1121375" y="457138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任意多边形 21"/>
          <p:cNvSpPr/>
          <p:nvPr/>
        </p:nvSpPr>
        <p:spPr>
          <a:xfrm>
            <a:off x="1889813" y="3985845"/>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20"/>
          <p:cNvSpPr/>
          <p:nvPr/>
        </p:nvSpPr>
        <p:spPr>
          <a:xfrm>
            <a:off x="1121375" y="3400301"/>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任意多边形 18"/>
          <p:cNvSpPr/>
          <p:nvPr/>
        </p:nvSpPr>
        <p:spPr>
          <a:xfrm>
            <a:off x="1889813" y="2814757"/>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任意多边形 19"/>
          <p:cNvSpPr/>
          <p:nvPr/>
        </p:nvSpPr>
        <p:spPr>
          <a:xfrm>
            <a:off x="1121375" y="2229213"/>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任意多边形 17"/>
          <p:cNvSpPr/>
          <p:nvPr/>
        </p:nvSpPr>
        <p:spPr>
          <a:xfrm>
            <a:off x="1889813" y="1643669"/>
            <a:ext cx="3208495" cy="754380"/>
          </a:xfrm>
          <a:prstGeom prst="chevron">
            <a:avLst/>
          </a:prstGeom>
          <a:gradFill flip="none" rotWithShape="1">
            <a:gsLst>
              <a:gs pos="0">
                <a:srgbClr val="FFBD00"/>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9" name="组合 28"/>
          <p:cNvGrpSpPr/>
          <p:nvPr/>
        </p:nvGrpSpPr>
        <p:grpSpPr>
          <a:xfrm>
            <a:off x="4409289" y="1861074"/>
            <a:ext cx="2109464" cy="172966"/>
            <a:chOff x="4143418" y="1675028"/>
            <a:chExt cx="2109464" cy="172966"/>
          </a:xfrm>
        </p:grpSpPr>
        <p:cxnSp>
          <p:nvCxnSpPr>
            <p:cNvPr id="30" name="直接连接符 29"/>
            <p:cNvCxnSpPr/>
            <p:nvPr/>
          </p:nvCxnSpPr>
          <p:spPr>
            <a:xfrm>
              <a:off x="4295775" y="1762092"/>
              <a:ext cx="1957107"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143418" y="1675028"/>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2" name="文本框 31"/>
          <p:cNvSpPr txBox="1"/>
          <p:nvPr/>
        </p:nvSpPr>
        <p:spPr>
          <a:xfrm>
            <a:off x="6114221" y="1717031"/>
            <a:ext cx="5341620"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机器视觉初认识</a:t>
            </a:r>
          </a:p>
        </p:txBody>
      </p:sp>
      <p:sp>
        <p:nvSpPr>
          <p:cNvPr id="33" name="文本框 32"/>
          <p:cNvSpPr txBox="1"/>
          <p:nvPr/>
        </p:nvSpPr>
        <p:spPr>
          <a:xfrm>
            <a:off x="5548630" y="4033520"/>
            <a:ext cx="5454015"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机器视觉硬件选型</a:t>
            </a:r>
          </a:p>
        </p:txBody>
      </p:sp>
      <p:sp>
        <p:nvSpPr>
          <p:cNvPr id="34" name="文本框 33"/>
          <p:cNvSpPr txBox="1"/>
          <p:nvPr/>
        </p:nvSpPr>
        <p:spPr>
          <a:xfrm>
            <a:off x="8670096" y="5290811"/>
            <a:ext cx="5049520" cy="460375"/>
          </a:xfrm>
          <a:prstGeom prst="rect">
            <a:avLst/>
          </a:prstGeom>
          <a:noFill/>
        </p:spPr>
        <p:txBody>
          <a:bodyPr wrap="square" rtlCol="0">
            <a:spAutoFit/>
          </a:bodyPr>
          <a:lstStyle/>
          <a:p>
            <a:r>
              <a:rPr lang="zh-CN" altLang="en-US" sz="2400" b="1" dirty="0">
                <a:solidFill>
                  <a:schemeClr val="tx1"/>
                </a:solidFill>
                <a:latin typeface="+mn-ea"/>
                <a:ea typeface="+mn-ea"/>
              </a:rPr>
              <a:t>机器视觉的应用及展望</a:t>
            </a:r>
          </a:p>
        </p:txBody>
      </p:sp>
      <p:grpSp>
        <p:nvGrpSpPr>
          <p:cNvPr id="36" name="组合 35"/>
          <p:cNvGrpSpPr/>
          <p:nvPr/>
        </p:nvGrpSpPr>
        <p:grpSpPr>
          <a:xfrm>
            <a:off x="4409289" y="3042833"/>
            <a:ext cx="3609706" cy="172966"/>
            <a:chOff x="4143418" y="2856787"/>
            <a:chExt cx="3609706" cy="172966"/>
          </a:xfrm>
        </p:grpSpPr>
        <p:cxnSp>
          <p:nvCxnSpPr>
            <p:cNvPr id="37" name="直接连接符 36"/>
            <p:cNvCxnSpPr/>
            <p:nvPr/>
          </p:nvCxnSpPr>
          <p:spPr>
            <a:xfrm>
              <a:off x="4267200" y="2940750"/>
              <a:ext cx="3485924"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143418" y="2856787"/>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9" name="组合 38"/>
          <p:cNvGrpSpPr/>
          <p:nvPr/>
        </p:nvGrpSpPr>
        <p:grpSpPr>
          <a:xfrm>
            <a:off x="4409289" y="4176888"/>
            <a:ext cx="2109464" cy="172966"/>
            <a:chOff x="4143418" y="3990842"/>
            <a:chExt cx="2109464" cy="172966"/>
          </a:xfrm>
        </p:grpSpPr>
        <p:cxnSp>
          <p:nvCxnSpPr>
            <p:cNvPr id="40" name="直接连接符 39"/>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p:nvGrpSpPr>
        <p:grpSpPr>
          <a:xfrm>
            <a:off x="4409289" y="5433085"/>
            <a:ext cx="3316230" cy="172966"/>
            <a:chOff x="4143418" y="5247039"/>
            <a:chExt cx="3316230" cy="172966"/>
          </a:xfrm>
        </p:grpSpPr>
        <p:cxnSp>
          <p:nvCxnSpPr>
            <p:cNvPr id="45" name="直接连接符 44"/>
            <p:cNvCxnSpPr/>
            <p:nvPr/>
          </p:nvCxnSpPr>
          <p:spPr>
            <a:xfrm>
              <a:off x="4276725" y="5334896"/>
              <a:ext cx="3182923"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143418" y="5247039"/>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文本框 1"/>
          <p:cNvSpPr txBox="1"/>
          <p:nvPr/>
        </p:nvSpPr>
        <p:spPr>
          <a:xfrm>
            <a:off x="7179310" y="2940050"/>
            <a:ext cx="5454015"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机器视觉硬件构成</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823242" y="2551698"/>
            <a:ext cx="4297680" cy="2712720"/>
          </a:xfrm>
          <a:prstGeom prst="rect">
            <a:avLst/>
          </a:prstGeom>
          <a:noFill/>
          <a:effectLst/>
        </p:spPr>
        <p:txBody>
          <a:bodyPr wrap="none" rtlCol="0">
            <a:spAutoFit/>
          </a:bodyPr>
          <a:lstStyle/>
          <a:p>
            <a:pPr algn="ctr">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机器视觉介绍</a:t>
            </a:r>
          </a:p>
          <a:p>
            <a:pPr algn="ctr">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以及工作原理</a:t>
            </a:r>
          </a:p>
          <a:p>
            <a:pPr algn="ctr">
              <a:spcBef>
                <a:spcPts val="500"/>
              </a:spcBef>
              <a:spcAft>
                <a:spcPts val="0"/>
              </a:spcAft>
              <a:defRPr/>
            </a:pPr>
            <a:endPar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28689" y="2914132"/>
            <a:ext cx="2667635" cy="1014730"/>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PART1</a:t>
            </a:r>
            <a:endPar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3580606" y="4771202"/>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09009" y="1933597"/>
            <a:ext cx="2040731" cy="59055"/>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12334031" y="-183501"/>
            <a:ext cx="660785" cy="1134091"/>
            <a:chOff x="12262780" y="-243178"/>
            <a:chExt cx="732036" cy="1256377"/>
          </a:xfrm>
        </p:grpSpPr>
        <p:sp>
          <p:nvSpPr>
            <p:cNvPr id="35" name="椭圆 3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07975"/>
            <a:ext cx="42164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机器视觉初认识</a:t>
            </a:r>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2311400" y="1336675"/>
            <a:ext cx="8821420" cy="3274695"/>
          </a:xfrm>
          <a:prstGeom prst="rect">
            <a:avLst/>
          </a:prstGeom>
          <a:noFill/>
          <a:effectLst/>
        </p:spPr>
        <p:txBody>
          <a:bodyPr wrap="square" rtlCol="0">
            <a:spAutoFit/>
          </a:bodyPr>
          <a:lstStyle/>
          <a:p>
            <a:pPr algn="l">
              <a:lnSpc>
                <a:spcPct val="150000"/>
              </a:lnSpc>
              <a:spcBef>
                <a:spcPts val="500"/>
              </a:spcBef>
              <a:spcAft>
                <a:spcPts val="0"/>
              </a:spcAft>
              <a:defRPr/>
            </a:pP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spcBef>
                <a:spcPts val="500"/>
              </a:spcBef>
              <a:spcAft>
                <a:spcPts val="0"/>
              </a:spcAft>
              <a:defRPr/>
            </a:pPr>
            <a:endParaRPr lang="zh-CN" altLang="en-US" sz="18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70000"/>
              </a:lnSpc>
              <a:spcBef>
                <a:spcPts val="500"/>
              </a:spcBef>
              <a:spcAft>
                <a:spcPts val="0"/>
              </a:spcAft>
              <a:defRPr/>
            </a:pPr>
            <a:r>
              <a:rPr lang="zh-CN" altLang="en-US" sz="18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机器视觉，是指使用智能机器代替人类视觉进行物体和环境识别，通过相机采集图像,并使用软件算法进行分析和理解，最终使机器具有和生物视觉系统类似的场景感知能力。</a:t>
            </a:r>
          </a:p>
          <a:p>
            <a:pPr algn="l">
              <a:spcBef>
                <a:spcPts val="500"/>
              </a:spcBef>
              <a:spcAft>
                <a:spcPts val="0"/>
              </a:spcAft>
              <a:defRPr/>
            </a:pPr>
            <a:endParaRPr lang="zh-CN" altLang="en-US" sz="18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descr="202304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62640" y="4335145"/>
            <a:ext cx="1670685" cy="2482215"/>
          </a:xfrm>
          <a:prstGeom prst="rect">
            <a:avLst/>
          </a:prstGeom>
        </p:spPr>
      </p:pic>
      <p:pic>
        <p:nvPicPr>
          <p:cNvPr id="8" name="图片 7" descr="2021551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4810" y="5532755"/>
            <a:ext cx="807720" cy="1117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strVal val="#ppt_w+.3"/>
                                          </p:val>
                                        </p:tav>
                                        <p:tav tm="100000">
                                          <p:val>
                                            <p:strVal val="#ppt_w"/>
                                          </p:val>
                                        </p:tav>
                                      </p:tavLst>
                                    </p:anim>
                                    <p:anim calcmode="lin" valueType="num">
                                      <p:cBhvr>
                                        <p:cTn id="12" dur="500" fill="hold"/>
                                        <p:tgtEl>
                                          <p:spTgt spid="24"/>
                                        </p:tgtEl>
                                        <p:attrNameLst>
                                          <p:attrName>ppt_h</p:attrName>
                                        </p:attrNameLst>
                                      </p:cBhvr>
                                      <p:tavLst>
                                        <p:tav tm="0">
                                          <p:val>
                                            <p:strVal val="#ppt_h"/>
                                          </p:val>
                                        </p:tav>
                                        <p:tav tm="100000">
                                          <p:val>
                                            <p:strVal val="#ppt_h"/>
                                          </p:val>
                                        </p:tav>
                                      </p:tavLst>
                                    </p:anim>
                                    <p:animEffect transition="in" filter="fade">
                                      <p:cBhvr>
                                        <p:cTn id="13" dur="500"/>
                                        <p:tgtEl>
                                          <p:spTgt spid="24"/>
                                        </p:tgtEl>
                                      </p:cBhvr>
                                    </p:animEffect>
                                  </p:childTnLst>
                                </p:cTn>
                              </p:par>
                              <p:par>
                                <p:cTn id="14" presetID="42" presetClass="entr" presetSubtype="0" fill="hold" grpId="0" nodeType="withEffect">
                                  <p:stCondLst>
                                    <p:cond delay="25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256822" y="2914283"/>
            <a:ext cx="5669280" cy="1817370"/>
          </a:xfrm>
          <a:prstGeom prst="rect">
            <a:avLst/>
          </a:prstGeom>
          <a:noFill/>
          <a:effectLst/>
        </p:spPr>
        <p:txBody>
          <a:bodyPr wrap="none" rtlCol="0">
            <a:spAutoFit/>
          </a:bodyPr>
          <a:lstStyle/>
          <a:p>
            <a:pPr algn="ctr">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机器视觉硬件构成</a:t>
            </a:r>
          </a:p>
          <a:p>
            <a:pPr algn="ctr">
              <a:spcBef>
                <a:spcPts val="500"/>
              </a:spcBef>
              <a:spcAft>
                <a:spcPts val="0"/>
              </a:spcAft>
              <a:defRPr/>
            </a:pPr>
            <a:endPar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28689" y="2914132"/>
            <a:ext cx="2667635" cy="1014730"/>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a:t>
            </a:r>
            <a:r>
              <a:rPr lang="en-US"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2</a:t>
            </a: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227774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33375" y="383540"/>
            <a:ext cx="1614170" cy="525780"/>
          </a:xfrm>
          <a:prstGeom prst="rect">
            <a:avLst/>
          </a:prstGeom>
          <a:noFill/>
        </p:spPr>
        <p:txBody>
          <a:bodyPr wrap="none" lIns="96434" tIns="48217" rIns="96434" bIns="48217" rtlCol="0">
            <a:spAutoFit/>
          </a:bodyPr>
          <a:lstStyle/>
          <a:p>
            <a:pPr algn="l"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工作原理</a:t>
            </a: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202304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62640" y="4324350"/>
            <a:ext cx="1670685" cy="2482215"/>
          </a:xfrm>
          <a:prstGeom prst="rect">
            <a:avLst/>
          </a:prstGeom>
        </p:spPr>
      </p:pic>
      <p:sp>
        <p:nvSpPr>
          <p:cNvPr id="3" name="文本框 2"/>
          <p:cNvSpPr txBox="1"/>
          <p:nvPr/>
        </p:nvSpPr>
        <p:spPr>
          <a:xfrm>
            <a:off x="1170940" y="5131435"/>
            <a:ext cx="9944100" cy="1198880"/>
          </a:xfrm>
          <a:prstGeom prst="rect">
            <a:avLst/>
          </a:prstGeom>
          <a:noFill/>
        </p:spPr>
        <p:txBody>
          <a:bodyPr wrap="square" rtlCol="0">
            <a:spAutoFit/>
          </a:bodyPr>
          <a:lstStyle/>
          <a:p>
            <a:pPr>
              <a:lnSpc>
                <a:spcPct val="150000"/>
              </a:lnSpc>
            </a:pPr>
            <a:r>
              <a:rPr lang="zh-CN" altLang="en-US" sz="2400">
                <a:latin typeface="+mn-ea"/>
                <a:ea typeface="+mn-ea"/>
              </a:rPr>
              <a:t>机器视觉系统组成模块：</a:t>
            </a:r>
          </a:p>
          <a:p>
            <a:pPr>
              <a:lnSpc>
                <a:spcPct val="150000"/>
              </a:lnSpc>
            </a:pPr>
            <a:r>
              <a:rPr lang="zh-CN" altLang="en-US" sz="2400">
                <a:latin typeface="+mn-ea"/>
                <a:ea typeface="+mn-ea"/>
              </a:rPr>
              <a:t>       光源、镜头、相机、图像采集模块、图像处理模块、交互界面等。</a:t>
            </a:r>
          </a:p>
        </p:txBody>
      </p:sp>
      <p:pic>
        <p:nvPicPr>
          <p:cNvPr id="6" name="图片 5"/>
          <p:cNvPicPr>
            <a:picLocks noChangeAspect="1"/>
          </p:cNvPicPr>
          <p:nvPr/>
        </p:nvPicPr>
        <p:blipFill>
          <a:blip r:embed="rId5"/>
          <a:srcRect r="4133"/>
          <a:stretch>
            <a:fillRect/>
          </a:stretch>
        </p:blipFill>
        <p:spPr>
          <a:xfrm>
            <a:off x="2992755" y="768985"/>
            <a:ext cx="6849745" cy="4288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227774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33375" y="383540"/>
            <a:ext cx="16141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工作原理</a:t>
            </a: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202304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62640" y="4324350"/>
            <a:ext cx="1670685" cy="2482215"/>
          </a:xfrm>
          <a:prstGeom prst="rect">
            <a:avLst/>
          </a:prstGeom>
        </p:spPr>
      </p:pic>
      <p:pic>
        <p:nvPicPr>
          <p:cNvPr id="2" name="图片 1"/>
          <p:cNvPicPr>
            <a:picLocks noChangeAspect="1"/>
          </p:cNvPicPr>
          <p:nvPr/>
        </p:nvPicPr>
        <p:blipFill>
          <a:blip r:embed="rId5"/>
          <a:stretch>
            <a:fillRect/>
          </a:stretch>
        </p:blipFill>
        <p:spPr>
          <a:xfrm>
            <a:off x="3228975" y="1177290"/>
            <a:ext cx="6885940" cy="4157345"/>
          </a:xfrm>
          <a:prstGeom prst="rect">
            <a:avLst/>
          </a:prstGeom>
        </p:spPr>
      </p:pic>
      <p:sp>
        <p:nvSpPr>
          <p:cNvPr id="100" name="文本框 99"/>
          <p:cNvSpPr txBox="1"/>
          <p:nvPr/>
        </p:nvSpPr>
        <p:spPr>
          <a:xfrm>
            <a:off x="4131945" y="553720"/>
            <a:ext cx="5080000" cy="521970"/>
          </a:xfrm>
          <a:prstGeom prst="rect">
            <a:avLst/>
          </a:prstGeom>
          <a:noFill/>
          <a:ln w="9525">
            <a:noFill/>
          </a:ln>
        </p:spPr>
        <p:txBody>
          <a:bodyPr>
            <a:spAutoFit/>
          </a:bodyPr>
          <a:lstStyle/>
          <a:p>
            <a:pPr marL="0" indent="0" algn="ctr"/>
            <a:r>
              <a:rPr lang="zh-CN" sz="2800" b="0">
                <a:latin typeface="Times New Roman" panose="02020603050405020304" pitchFamily="18" charset="0"/>
                <a:ea typeface="宋体" panose="02010600030101010101" pitchFamily="2" charset="-122"/>
              </a:rPr>
              <a:t>机器视觉系统的工作流程图</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256822" y="2914283"/>
            <a:ext cx="5669280" cy="2712720"/>
          </a:xfrm>
          <a:prstGeom prst="rect">
            <a:avLst/>
          </a:prstGeom>
          <a:noFill/>
          <a:effectLst/>
        </p:spPr>
        <p:txBody>
          <a:bodyPr wrap="none" rtlCol="0">
            <a:spAutoFit/>
          </a:bodyPr>
          <a:lstStyle/>
          <a:p>
            <a:pPr algn="ctr">
              <a:spcBef>
                <a:spcPts val="500"/>
              </a:spcBef>
              <a:spcAft>
                <a:spcPts val="0"/>
              </a:spcAft>
              <a:defRPr/>
            </a:pPr>
            <a:r>
              <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机器视觉硬件选型</a:t>
            </a:r>
          </a:p>
          <a:p>
            <a:pPr algn="ctr">
              <a:spcBef>
                <a:spcPts val="500"/>
              </a:spcBef>
              <a:spcAft>
                <a:spcPts val="0"/>
              </a:spcAft>
              <a:defRPr/>
            </a:pPr>
            <a:endPar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ctr">
              <a:spcBef>
                <a:spcPts val="500"/>
              </a:spcBef>
              <a:spcAft>
                <a:spcPts val="0"/>
              </a:spcAft>
              <a:defRPr/>
            </a:pPr>
            <a:endParaRPr lang="zh-CN" altLang="en-US" sz="5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KSO_Shape"/>
          <p:cNvSpPr/>
          <p:nvPr/>
        </p:nvSpPr>
        <p:spPr>
          <a:xfrm>
            <a:off x="771458" y="2000630"/>
            <a:ext cx="3019656" cy="2920488"/>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1028689" y="2914132"/>
            <a:ext cx="2667635" cy="1014730"/>
          </a:xfrm>
          <a:prstGeom prst="rect">
            <a:avLst/>
          </a:prstGeom>
          <a:noFill/>
          <a:effectLst/>
        </p:spPr>
        <p:txBody>
          <a:bodyPr wrap="none" rtlCol="0">
            <a:spAutoFit/>
          </a:bodyPr>
          <a:lstStyle/>
          <a:p>
            <a:pPr algn="ctr">
              <a:spcBef>
                <a:spcPts val="500"/>
              </a:spcBef>
              <a:spcAft>
                <a:spcPts val="0"/>
              </a:spcAft>
              <a:defRPr/>
            </a:pPr>
            <a:r>
              <a:rPr lang="en-US"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PART</a:t>
            </a:r>
            <a:r>
              <a:rPr lang="en-US"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3</a:t>
            </a:r>
          </a:p>
        </p:txBody>
      </p:sp>
      <p:sp>
        <p:nvSpPr>
          <p:cNvPr id="2" name="箭头: 五边形 1"/>
          <p:cNvSpPr/>
          <p:nvPr/>
        </p:nvSpPr>
        <p:spPr>
          <a:xfrm>
            <a:off x="0" y="307934"/>
            <a:ext cx="1296144" cy="7200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819422"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箭头: 五边形 65"/>
          <p:cNvSpPr/>
          <p:nvPr/>
        </p:nvSpPr>
        <p:spPr>
          <a:xfrm>
            <a:off x="0" y="264795"/>
            <a:ext cx="373697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p:cNvSpPr txBox="1"/>
          <p:nvPr/>
        </p:nvSpPr>
        <p:spPr>
          <a:xfrm>
            <a:off x="240030" y="383540"/>
            <a:ext cx="30365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机器视觉组成模块</a:t>
            </a:r>
          </a:p>
        </p:txBody>
      </p:sp>
      <p:sp>
        <p:nvSpPr>
          <p:cNvPr id="10" name="文本占位符 9"/>
          <p:cNvSpPr>
            <a:spLocks noGrp="1"/>
          </p:cNvSpPr>
          <p:nvPr>
            <p:ph type="body" sz="half" idx="2"/>
            <p:custDataLst>
              <p:tags r:id="rId1"/>
            </p:custDataLst>
          </p:nvPr>
        </p:nvSpPr>
        <p:spPr>
          <a:xfrm>
            <a:off x="809625" y="1494155"/>
            <a:ext cx="4254500" cy="4589145"/>
          </a:xfrm>
        </p:spPr>
        <p:txBody>
          <a:bodyPr/>
          <a:lstStyle/>
          <a:p>
            <a:pPr marL="0" indent="0" algn="l">
              <a:lnSpc>
                <a:spcPct val="150000"/>
              </a:lnSpc>
              <a:spcBef>
                <a:spcPts val="0"/>
              </a:spcBef>
              <a:spcAft>
                <a:spcPts val="0"/>
              </a:spcAft>
              <a:buSzPct val="100000"/>
              <a:buNone/>
            </a:pPr>
            <a:r>
              <a:rPr sz="2400" kern="100" dirty="0">
                <a:latin typeface="微软雅黑" panose="020B0503020204020204" pitchFamily="34" charset="-122"/>
                <a:ea typeface="微软雅黑" panose="020B0503020204020204" pitchFamily="34" charset="-122"/>
                <a:cs typeface="Times New Roman" panose="02020603050405020304" pitchFamily="18" charset="0"/>
              </a:rPr>
              <a:t>光源：</a:t>
            </a:r>
          </a:p>
          <a:p>
            <a:pPr marL="0" indent="0" algn="l">
              <a:lnSpc>
                <a:spcPct val="150000"/>
              </a:lnSpc>
              <a:spcBef>
                <a:spcPts val="0"/>
              </a:spcBef>
              <a:spcAft>
                <a:spcPts val="0"/>
              </a:spcAft>
              <a:buSzPct val="100000"/>
              <a:buNone/>
            </a:pPr>
            <a:r>
              <a:rPr sz="2400" kern="100" dirty="0">
                <a:latin typeface="微软雅黑" panose="020B0503020204020204" pitchFamily="34" charset="-122"/>
                <a:ea typeface="微软雅黑" panose="020B0503020204020204" pitchFamily="34" charset="-122"/>
                <a:cs typeface="Times New Roman" panose="02020603050405020304" pitchFamily="18" charset="0"/>
              </a:rPr>
              <a:t>       是使被测物的重要特征显现，而抑制不需要的特征。面上常见的有LED光源、红外光源、激光光源等。</a:t>
            </a:r>
          </a:p>
        </p:txBody>
      </p:sp>
      <p:pic>
        <p:nvPicPr>
          <p:cNvPr id="12" name="图片占位符 11"/>
          <p:cNvPicPr>
            <a:picLocks noGrp="1" noChangeAspect="1"/>
          </p:cNvPicPr>
          <p:nvPr>
            <p:ph type="pic" idx="1"/>
            <p:custDataLst>
              <p:tags r:id="rId2"/>
            </p:custDataLst>
          </p:nvPr>
        </p:nvPicPr>
        <p:blipFill>
          <a:blip r:embed="rId5"/>
          <a:srcRect l="6548" r="6548"/>
          <a:stretch>
            <a:fillRect/>
          </a:stretch>
        </p:blipFill>
        <p:spPr>
          <a:xfrm>
            <a:off x="5817094" y="679450"/>
            <a:ext cx="6170399" cy="5403600"/>
          </a:xfr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青春榜样个人介绍简历通用PPT模板.pptx"/>
  <p:tag name="ISPRING_ULTRA_SCORM_SLIDE_COUNT" val="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6_15*i*0"/>
  <p:tag name="KSO_WM_TEMPLATE_CATEGORY" val="custom"/>
  <p:tag name="KSO_WM_TEMPLATE_INDEX" val="160416"/>
  <p:tag name="KSO_WM_UNIT_INDEX" val="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6"/>
  <p:tag name="KSO_WM_UNIT_TYPE" val="d"/>
  <p:tag name="KSO_WM_UNIT_INDEX" val="2"/>
  <p:tag name="KSO_WM_UNIT_ID" val="custom160416_15*d*2"/>
  <p:tag name="KSO_WM_UNIT_CLEAR" val="0"/>
  <p:tag name="KSO_WM_UNIT_LAYERLEVEL" val="1"/>
  <p:tag name="KSO_WM_UNIT_VALUE" val="669*612"/>
  <p:tag name="KSO_WM_UNIT_HIGHLIGHT" val="0"/>
  <p:tag name="KSO_WM_UNIT_COMPATIBLE" val="0"/>
  <p:tag name="REFSHAPE" val="803562708"/>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6_15*i*2"/>
  <p:tag name="KSO_WM_TEMPLATE_CATEGORY" val="custom"/>
  <p:tag name="KSO_WM_TEMPLATE_INDEX" val="160416"/>
  <p:tag name="KSO_WM_UNIT_INDEX" val="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6"/>
  <p:tag name="KSO_WM_UNIT_TYPE" val="d"/>
  <p:tag name="KSO_WM_UNIT_INDEX" val="4"/>
  <p:tag name="KSO_WM_UNIT_ID" val="custom160416_15*d*4"/>
  <p:tag name="KSO_WM_UNIT_CLEAR" val="0"/>
  <p:tag name="KSO_WM_UNIT_LAYERLEVEL" val="1"/>
  <p:tag name="KSO_WM_UNIT_VALUE" val="669*612"/>
  <p:tag name="KSO_WM_UNIT_HIGHLIGHT" val="0"/>
  <p:tag name="KSO_WM_UNIT_COMPATIBLE" val="0"/>
  <p:tag name="REFSHAPE" val="80356257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6"/>
  <p:tag name="KSO_WM_UNIT_TYPE" val="d"/>
  <p:tag name="KSO_WM_UNIT_INDEX" val="1"/>
  <p:tag name="KSO_WM_UNIT_ID" val="custom160416_15*d*1"/>
  <p:tag name="KSO_WM_UNIT_CLEAR" val="0"/>
  <p:tag name="KSO_WM_UNIT_LAYERLEVEL" val="1"/>
  <p:tag name="KSO_WM_UNIT_VALUE" val="669*612"/>
  <p:tag name="KSO_WM_UNIT_HIGHLIGHT" val="0"/>
  <p:tag name="KSO_WM_UNIT_COMPATIBLE" val="0"/>
  <p:tag name="REFSHAPE" val="80356366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6_15*i*5"/>
  <p:tag name="KSO_WM_TEMPLATE_CATEGORY" val="custom"/>
  <p:tag name="KSO_WM_TEMPLATE_INDEX" val="160416"/>
  <p:tag name="KSO_WM_UNIT_INDEX" val="5"/>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6"/>
  <p:tag name="KSO_WM_UNIT_TYPE" val="d"/>
  <p:tag name="KSO_WM_UNIT_INDEX" val="3"/>
  <p:tag name="KSO_WM_UNIT_ID" val="custom160416_15*d*3"/>
  <p:tag name="KSO_WM_UNIT_CLEAR" val="0"/>
  <p:tag name="KSO_WM_UNIT_LAYERLEVEL" val="1"/>
  <p:tag name="KSO_WM_UNIT_VALUE" val="669*612"/>
  <p:tag name="KSO_WM_UNIT_HIGHLIGHT" val="0"/>
  <p:tag name="KSO_WM_UNIT_COMPATIBLE" val="0"/>
  <p:tag name="REFSHAPE" val="80356189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6_15*i*7"/>
  <p:tag name="KSO_WM_TEMPLATE_CATEGORY" val="custom"/>
  <p:tag name="KSO_WM_TEMPLATE_INDEX" val="160416"/>
  <p:tag name="KSO_WM_UNIT_INDEX" val="7"/>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6"/>
  <p:tag name="KSO_WM_UNIT_TYPE" val="a"/>
  <p:tag name="KSO_WM_UNIT_INDEX" val="1"/>
  <p:tag name="KSO_WM_UNIT_ID" val="custom160416_15*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6"/>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6"/>
</p:tagLst>
</file>

<file path=ppt/tags/tag4.xml><?xml version="1.0" encoding="utf-8"?>
<p:tagLst xmlns:a="http://schemas.openxmlformats.org/drawingml/2006/main" xmlns:r="http://schemas.openxmlformats.org/officeDocument/2006/relationships" xmlns:p="http://schemas.openxmlformats.org/presentationml/2006/main">
  <p:tag name="REFSHAPE" val="803532924"/>
</p:tagLst>
</file>

<file path=ppt/tags/tag5.xml><?xml version="1.0" encoding="utf-8"?>
<p:tagLst xmlns:a="http://schemas.openxmlformats.org/drawingml/2006/main" xmlns:r="http://schemas.openxmlformats.org/officeDocument/2006/relationships" xmlns:p="http://schemas.openxmlformats.org/presentationml/2006/main">
  <p:tag name="REFSHAPE" val="803533060"/>
</p:tagLst>
</file>

<file path=ppt/tags/tag6.xml><?xml version="1.0" encoding="utf-8"?>
<p:tagLst xmlns:a="http://schemas.openxmlformats.org/drawingml/2006/main" xmlns:r="http://schemas.openxmlformats.org/officeDocument/2006/relationships" xmlns:p="http://schemas.openxmlformats.org/presentationml/2006/main">
  <p:tag name="REFSHAPE" val="80353333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37"/>
  <p:tag name="KSO_WM_TAG_VERSION" val="1.0"/>
  <p:tag name="KSO_WM_BEAUTIFY_FLAG" val="#wm#"/>
  <p:tag name="KSO_WM_UNIT_TYPE" val="f"/>
  <p:tag name="KSO_WM_UNIT_INDEX" val="1"/>
  <p:tag name="KSO_WM_UNIT_ID" val="custom20185037_4*f*1"/>
  <p:tag name="KSO_WM_UNIT_LAYERLEVEL" val="1"/>
  <p:tag name="KSO_WM_UNIT_VALUE" val="150"/>
  <p:tag name="KSO_WM_UNIT_HIGHLIGHT" val="0"/>
  <p:tag name="KSO_WM_UNIT_COMPATIBLE" val="0"/>
  <p:tag name="KSO_WM_UNIT_CLEAR" val="0"/>
  <p:tag name="KSO_WM_UNIT_PRESET_TEXT_INDEX" val="5"/>
  <p:tag name="KSO_WM_UNIT_PRESET_TEXT_LEN" val="232"/>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37"/>
  <p:tag name="KSO_WM_UNIT_TYPE" val="d"/>
  <p:tag name="KSO_WM_UNIT_INDEX" val="1"/>
  <p:tag name="KSO_WM_UNIT_ID" val="custom20185037_4*d*1"/>
  <p:tag name="KSO_WM_UNIT_LAYERLEVEL" val="1"/>
  <p:tag name="KSO_WM_UNIT_VALUE" val="1500*1713"/>
  <p:tag name="KSO_WM_UNIT_HIGHLIGHT" val="0"/>
  <p:tag name="KSO_WM_UNIT_COMPATIBLE" val="0"/>
  <p:tag name="KSO_WM_UNIT_CLEAR" val="0"/>
  <p:tag name="KSO_WM_BEAUTIFY_FLAG" val="#wm#"/>
  <p:tag name="KSO_WM_TAG_VERSION" val="1.0"/>
  <p:tag name="REFSHAPE" val="803553324"/>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6"/>
  <p:tag name="KSO_WM_TAG_VERSION" val="1.0"/>
  <p:tag name="KSO_WM_SLIDE_ID" val="custom160416_15"/>
  <p:tag name="KSO_WM_SLIDE_INDEX" val="15"/>
  <p:tag name="KSO_WM_SLIDE_ITEM_CNT" val="4"/>
  <p:tag name="KSO_WM_SLIDE_LAYOUT" val="a_d"/>
  <p:tag name="KSO_WM_SLIDE_LAYOUT_CNT" val="1_4"/>
  <p:tag name="KSO_WM_SLIDE_TYPE" val="text"/>
  <p:tag name="KSO_WM_BEAUTIFY_FLAG" val="#wm#"/>
  <p:tag name="KSO_WM_SLIDE_POSITION" val="121*126"/>
  <p:tag name="KSO_WM_SLIDE_SIZE" val="718*388"/>
</p:tagLst>
</file>

<file path=ppt/theme/theme1.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71PPBG">
  <a:themeElements>
    <a:clrScheme name="128">
      <a:dk1>
        <a:srgbClr val="3D3F41"/>
      </a:dk1>
      <a:lt1>
        <a:srgbClr val="FFFFFF"/>
      </a:lt1>
      <a:dk2>
        <a:srgbClr val="3D3F41"/>
      </a:dk2>
      <a:lt2>
        <a:srgbClr val="FFFFFF"/>
      </a:lt2>
      <a:accent1>
        <a:srgbClr val="A4886C"/>
      </a:accent1>
      <a:accent2>
        <a:srgbClr val="B78623"/>
      </a:accent2>
      <a:accent3>
        <a:srgbClr val="B1B34D"/>
      </a:accent3>
      <a:accent4>
        <a:srgbClr val="7FA757"/>
      </a:accent4>
      <a:accent5>
        <a:srgbClr val="417677"/>
      </a:accent5>
      <a:accent6>
        <a:srgbClr val="FA9921"/>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自定义</PresentationFormat>
  <Paragraphs>97</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黑体</vt:lpstr>
      <vt:lpstr>思源黑体 Light</vt:lpstr>
      <vt:lpstr>思源黑体 Normal</vt:lpstr>
      <vt:lpstr>宋体</vt:lpstr>
      <vt:lpstr>微软雅黑</vt:lpstr>
      <vt:lpstr>Arial</vt:lpstr>
      <vt:lpstr>Arial Black</vt:lpstr>
      <vt:lpstr>Calibri</vt:lpstr>
      <vt:lpstr>Impact</vt:lpstr>
      <vt:lpstr>Times New Roman</vt:lpstr>
      <vt:lpstr>Wingdings</vt:lpstr>
      <vt:lpstr>1_自定义设计方案</vt:lpstr>
      <vt:lpstr>A000120140530A71PPBG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青春榜样个人介绍简历通用PPT模板.pptx</dc:title>
  <dc:creator/>
  <cp:lastModifiedBy/>
  <cp:revision>19</cp:revision>
  <dcterms:created xsi:type="dcterms:W3CDTF">2016-09-18T06:51:00Z</dcterms:created>
  <dcterms:modified xsi:type="dcterms:W3CDTF">2021-08-29T05:00:30Z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