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FBBBD9-0D3A-49F7-8C0E-D0B945B1F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971754-7B19-496F-86EA-DD8DC02BD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A956BD-5D05-4FEF-9BBC-A7A898F34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1C37-7A6C-42F9-8E09-54BA223D5987}" type="datetimeFigureOut">
              <a:rPr lang="de-AT" smtClean="0"/>
              <a:t>25.06.2019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A9E463-7B59-4EF4-9C99-5B0B91EB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D3B642-F66F-4CE6-BAE1-267ED2A6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A8B5-EB20-49C3-B9A6-67369539AF0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15916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DE4ECD-A35F-479A-8F97-2A106412E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F42DBD-DEB4-4FD4-BCB3-6432B6906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14DEF4-43F0-4A43-87EB-740ED25C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1C37-7A6C-42F9-8E09-54BA223D5987}" type="datetimeFigureOut">
              <a:rPr lang="de-AT" smtClean="0"/>
              <a:t>25.06.2019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CC3429-C8F6-4756-B58F-A210B3342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540E4F-0FD0-47A1-86F2-6B6E90D5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A8B5-EB20-49C3-B9A6-67369539AF0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4518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B0339E4-5610-4B98-9947-DE63109498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B90DCF3-0764-41D6-A001-55C977CCB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A3CF9F-5963-4FCF-AAA2-00850D6D9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1C37-7A6C-42F9-8E09-54BA223D5987}" type="datetimeFigureOut">
              <a:rPr lang="de-AT" smtClean="0"/>
              <a:t>25.06.2019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4608D4-885A-4B18-818C-8E7AD4B6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5D5B4A-A368-4142-A3E3-DE95CAE79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A8B5-EB20-49C3-B9A6-67369539AF0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2853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53B9EF-76ED-4376-A1FC-F44A4D8AD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840DB3-F57A-41D6-9BB0-E1359BAA3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D9B52B-A13B-4E66-A563-1F08D7377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1C37-7A6C-42F9-8E09-54BA223D5987}" type="datetimeFigureOut">
              <a:rPr lang="de-AT" smtClean="0"/>
              <a:t>25.06.2019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6D5D5C-7B55-4A2C-902A-443F22FA5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6456CC-C8D3-4D4F-9C84-862900B03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A8B5-EB20-49C3-B9A6-67369539AF0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999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B714CC-46E4-425B-86A9-6080278B0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CFFA91-1C25-452F-90A8-75C071639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D8D5B4-6928-425C-90B9-DFA2FD7B3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1C37-7A6C-42F9-8E09-54BA223D5987}" type="datetimeFigureOut">
              <a:rPr lang="de-AT" smtClean="0"/>
              <a:t>25.06.2019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71BEEA-F64D-4779-85EC-4CE591851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9899DF-CDF4-403A-A007-D3250B42E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A8B5-EB20-49C3-B9A6-67369539AF0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0420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CC3F3F-58DA-49A2-8843-8418FA5FF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B1CCCB-905D-43DE-9308-366556B10A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007FF4B-902A-4CC0-9528-A1BACAC70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EEF8D6-9095-4A00-811F-7F137725C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1C37-7A6C-42F9-8E09-54BA223D5987}" type="datetimeFigureOut">
              <a:rPr lang="de-AT" smtClean="0"/>
              <a:t>25.06.2019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C1D1CB-80AD-4A10-AF79-0E4DF742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AB2ECE-CEA4-483F-BBEE-C7B201E1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A8B5-EB20-49C3-B9A6-67369539AF0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73659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943000-1ED0-4613-A76F-2B59EE8DF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B34953-F2CF-48B4-8F65-FBB7B9D74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BC8256-FB50-4F81-BF83-66C9820EE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0912BB3-688F-48A6-9BDC-FD89306C5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E1A2696-3996-48D2-B133-0D27213F4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086A958-95E4-44C4-97A5-1038E1D2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1C37-7A6C-42F9-8E09-54BA223D5987}" type="datetimeFigureOut">
              <a:rPr lang="de-AT" smtClean="0"/>
              <a:t>25.06.2019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F8A52-6B33-44D7-9957-7AC1A905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AE937F3-9D3F-48EE-B420-D40D72C3C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A8B5-EB20-49C3-B9A6-67369539AF0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18195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FF8DC2-29C0-48F9-98A5-4B8F98DDF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C8F70E3-300B-4CA1-9A8B-3DB20AA66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1C37-7A6C-42F9-8E09-54BA223D5987}" type="datetimeFigureOut">
              <a:rPr lang="de-AT" smtClean="0"/>
              <a:t>25.06.2019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42104B-E35A-475F-938A-0F6F2DAEB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540B63-3569-49B4-AAE7-E36778331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A8B5-EB20-49C3-B9A6-67369539AF0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0725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109718-E5EF-4808-814E-600DDCEBF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1C37-7A6C-42F9-8E09-54BA223D5987}" type="datetimeFigureOut">
              <a:rPr lang="de-AT" smtClean="0"/>
              <a:t>25.06.2019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6E0E965-DAE3-4D1C-86FA-9D32E31A6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9B92EE4-C2D9-4121-99C5-15CBCA67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A8B5-EB20-49C3-B9A6-67369539AF0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667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80F9D-A26C-42E6-A09F-5FFA788B2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AFE5E9-0566-452B-97C6-16C8B53BA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93742C-B861-4628-95FD-93CB5D4EF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5AAB6C-FD5A-4B14-99C4-E6092B5D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1C37-7A6C-42F9-8E09-54BA223D5987}" type="datetimeFigureOut">
              <a:rPr lang="de-AT" smtClean="0"/>
              <a:t>25.06.2019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794ABB-4F25-4DF9-989C-5082D4C4C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2076B2-C840-4662-88A1-AFB91E54B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A8B5-EB20-49C3-B9A6-67369539AF0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34422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AB3EF5-834D-4CC1-B896-181E691E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884BC3B-C120-420F-A562-B6BA0DBACA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EDB4B9-76A4-4936-8C5C-BC6B9551A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D90FF2-F9E0-4CE7-8C1F-EA5D1E0E7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1C37-7A6C-42F9-8E09-54BA223D5987}" type="datetimeFigureOut">
              <a:rPr lang="de-AT" smtClean="0"/>
              <a:t>25.06.2019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18A935-99A6-4F04-AB77-166E30988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A395C4-0D4B-4373-B1A5-378655B3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A8B5-EB20-49C3-B9A6-67369539AF0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8478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BD41AC1-00E8-4247-84EA-3D58D6209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932414-DA1F-4402-800F-E89B4A849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30C5C1-16E6-4E85-AB20-4BFE89F413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51C37-7A6C-42F9-8E09-54BA223D5987}" type="datetimeFigureOut">
              <a:rPr lang="de-AT" smtClean="0"/>
              <a:t>25.06.2019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128673-DBFC-40AB-A9DF-C094DE4BD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E6F48-9515-42F7-9722-5F966D01A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1A8B5-EB20-49C3-B9A6-67369539AF0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1337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8B9BF2-6BE7-4E67-B8F6-7900CF028C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83630E-780D-4103-B0A6-A1AA8045D5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3809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0A855D-2A9B-442A-956A-450BBDF21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Synchronisation</a:t>
            </a:r>
            <a:r>
              <a:rPr lang="en-US" dirty="0"/>
              <a:t> – Heartbeat</a:t>
            </a:r>
            <a:endParaRPr lang="de-AT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201785D-90CA-4A6A-9C94-C846FDD4B4DB}"/>
              </a:ext>
            </a:extLst>
          </p:cNvPr>
          <p:cNvGrpSpPr/>
          <p:nvPr/>
        </p:nvGrpSpPr>
        <p:grpSpPr>
          <a:xfrm>
            <a:off x="3650058" y="2339164"/>
            <a:ext cx="3950326" cy="2897110"/>
            <a:chOff x="3650058" y="2339164"/>
            <a:chExt cx="3950326" cy="289711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FACA8C6B-C759-43EC-A36C-1AD73637B9BC}"/>
                </a:ext>
              </a:extLst>
            </p:cNvPr>
            <p:cNvSpPr/>
            <p:nvPr/>
          </p:nvSpPr>
          <p:spPr>
            <a:xfrm>
              <a:off x="5172547" y="4330927"/>
              <a:ext cx="905347" cy="9053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S3</a:t>
              </a:r>
              <a:endParaRPr lang="de-AT" dirty="0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E6B47FC7-9EA5-45B2-A952-9C2FB9A5F077}"/>
                </a:ext>
              </a:extLst>
            </p:cNvPr>
            <p:cNvSpPr/>
            <p:nvPr/>
          </p:nvSpPr>
          <p:spPr>
            <a:xfrm>
              <a:off x="6695037" y="2339164"/>
              <a:ext cx="905347" cy="9053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S2</a:t>
              </a:r>
              <a:endParaRPr lang="de-AT" dirty="0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DAF94473-0C99-45D0-8906-2D7BD6098359}"/>
                </a:ext>
              </a:extLst>
            </p:cNvPr>
            <p:cNvSpPr/>
            <p:nvPr/>
          </p:nvSpPr>
          <p:spPr>
            <a:xfrm>
              <a:off x="3650058" y="2339164"/>
              <a:ext cx="905347" cy="9053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S1</a:t>
              </a:r>
              <a:endParaRPr lang="de-AT" dirty="0"/>
            </a:p>
          </p:txBody>
        </p:sp>
      </p:grpSp>
    </p:spTree>
    <p:extLst>
      <p:ext uri="{BB962C8B-B14F-4D97-AF65-F5344CB8AC3E}">
        <p14:creationId xmlns:p14="http://schemas.microsoft.com/office/powerpoint/2010/main" val="3356984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0A855D-2A9B-442A-956A-450BBDF21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Synchronisation</a:t>
            </a:r>
            <a:r>
              <a:rPr lang="en-US" dirty="0"/>
              <a:t> – Heartbeat</a:t>
            </a:r>
            <a:endParaRPr lang="de-AT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201785D-90CA-4A6A-9C94-C846FDD4B4DB}"/>
              </a:ext>
            </a:extLst>
          </p:cNvPr>
          <p:cNvGrpSpPr/>
          <p:nvPr/>
        </p:nvGrpSpPr>
        <p:grpSpPr>
          <a:xfrm>
            <a:off x="3650058" y="2339164"/>
            <a:ext cx="3950326" cy="2897110"/>
            <a:chOff x="3650058" y="2339164"/>
            <a:chExt cx="3950326" cy="289711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FACA8C6B-C759-43EC-A36C-1AD73637B9BC}"/>
                </a:ext>
              </a:extLst>
            </p:cNvPr>
            <p:cNvSpPr/>
            <p:nvPr/>
          </p:nvSpPr>
          <p:spPr>
            <a:xfrm>
              <a:off x="5172547" y="4330927"/>
              <a:ext cx="905347" cy="9053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S3</a:t>
              </a:r>
              <a:endParaRPr lang="de-AT" dirty="0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E6B47FC7-9EA5-45B2-A952-9C2FB9A5F077}"/>
                </a:ext>
              </a:extLst>
            </p:cNvPr>
            <p:cNvSpPr/>
            <p:nvPr/>
          </p:nvSpPr>
          <p:spPr>
            <a:xfrm>
              <a:off x="6695037" y="2339164"/>
              <a:ext cx="905347" cy="9053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S2</a:t>
              </a:r>
              <a:endParaRPr lang="de-AT" dirty="0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DAF94473-0C99-45D0-8906-2D7BD6098359}"/>
                </a:ext>
              </a:extLst>
            </p:cNvPr>
            <p:cNvSpPr/>
            <p:nvPr/>
          </p:nvSpPr>
          <p:spPr>
            <a:xfrm>
              <a:off x="3650058" y="2339164"/>
              <a:ext cx="905347" cy="9053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S1</a:t>
              </a:r>
              <a:endParaRPr lang="de-AT" dirty="0"/>
            </a:p>
          </p:txBody>
        </p:sp>
      </p:grp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281F00C6-8066-48E7-9C5C-943BFC44C59B}"/>
              </a:ext>
            </a:extLst>
          </p:cNvPr>
          <p:cNvCxnSpPr>
            <a:cxnSpLocks/>
            <a:stCxn id="4" idx="1"/>
            <a:endCxn id="6" idx="5"/>
          </p:cNvCxnSpPr>
          <p:nvPr/>
        </p:nvCxnSpPr>
        <p:spPr>
          <a:xfrm flipH="1" flipV="1">
            <a:off x="4422820" y="3111926"/>
            <a:ext cx="882312" cy="1351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589324F-9373-45A9-B21E-9B9B7FE87D2C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5945309" y="3111926"/>
            <a:ext cx="882313" cy="1351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822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0A855D-2A9B-442A-956A-450BBDF21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Synchronisation</a:t>
            </a:r>
            <a:r>
              <a:rPr lang="en-US" dirty="0"/>
              <a:t> – Heartbeat</a:t>
            </a:r>
            <a:endParaRPr lang="de-AT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201785D-90CA-4A6A-9C94-C846FDD4B4DB}"/>
              </a:ext>
            </a:extLst>
          </p:cNvPr>
          <p:cNvGrpSpPr/>
          <p:nvPr/>
        </p:nvGrpSpPr>
        <p:grpSpPr>
          <a:xfrm>
            <a:off x="3650058" y="2339164"/>
            <a:ext cx="3950326" cy="2897110"/>
            <a:chOff x="3650058" y="2339164"/>
            <a:chExt cx="3950326" cy="289711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FACA8C6B-C759-43EC-A36C-1AD73637B9BC}"/>
                </a:ext>
              </a:extLst>
            </p:cNvPr>
            <p:cNvSpPr/>
            <p:nvPr/>
          </p:nvSpPr>
          <p:spPr>
            <a:xfrm>
              <a:off x="5172547" y="4330927"/>
              <a:ext cx="905347" cy="9053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S3</a:t>
              </a:r>
              <a:endParaRPr lang="de-AT" dirty="0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E6B47FC7-9EA5-45B2-A952-9C2FB9A5F077}"/>
                </a:ext>
              </a:extLst>
            </p:cNvPr>
            <p:cNvSpPr/>
            <p:nvPr/>
          </p:nvSpPr>
          <p:spPr>
            <a:xfrm>
              <a:off x="6695037" y="2339164"/>
              <a:ext cx="905347" cy="9053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S2</a:t>
              </a:r>
              <a:endParaRPr lang="de-AT" dirty="0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DAF94473-0C99-45D0-8906-2D7BD6098359}"/>
                </a:ext>
              </a:extLst>
            </p:cNvPr>
            <p:cNvSpPr/>
            <p:nvPr/>
          </p:nvSpPr>
          <p:spPr>
            <a:xfrm>
              <a:off x="3650058" y="2339164"/>
              <a:ext cx="905347" cy="9053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S1</a:t>
              </a:r>
              <a:endParaRPr lang="de-AT" dirty="0"/>
            </a:p>
          </p:txBody>
        </p:sp>
      </p:grp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281F00C6-8066-48E7-9C5C-943BFC44C59B}"/>
              </a:ext>
            </a:extLst>
          </p:cNvPr>
          <p:cNvCxnSpPr>
            <a:cxnSpLocks/>
            <a:stCxn id="6" idx="5"/>
            <a:endCxn id="4" idx="1"/>
          </p:cNvCxnSpPr>
          <p:nvPr/>
        </p:nvCxnSpPr>
        <p:spPr>
          <a:xfrm>
            <a:off x="4422820" y="3111926"/>
            <a:ext cx="882312" cy="1351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589324F-9373-45A9-B21E-9B9B7FE87D2C}"/>
              </a:ext>
            </a:extLst>
          </p:cNvPr>
          <p:cNvCxnSpPr>
            <a:cxnSpLocks/>
            <a:stCxn id="5" idx="3"/>
            <a:endCxn id="4" idx="7"/>
          </p:cNvCxnSpPr>
          <p:nvPr/>
        </p:nvCxnSpPr>
        <p:spPr>
          <a:xfrm flipH="1">
            <a:off x="5945309" y="3111926"/>
            <a:ext cx="882313" cy="1351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5576747E-A252-4274-9D10-462DBF7C7E6A}"/>
              </a:ext>
            </a:extLst>
          </p:cNvPr>
          <p:cNvCxnSpPr>
            <a:cxnSpLocks/>
            <a:stCxn id="6" idx="6"/>
            <a:endCxn id="5" idx="2"/>
          </p:cNvCxnSpPr>
          <p:nvPr/>
        </p:nvCxnSpPr>
        <p:spPr>
          <a:xfrm>
            <a:off x="4555405" y="2791838"/>
            <a:ext cx="21396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509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0A855D-2A9B-442A-956A-450BBDF21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Synchronisation</a:t>
            </a:r>
            <a:r>
              <a:rPr lang="en-US" dirty="0"/>
              <a:t> – Heartbeat</a:t>
            </a:r>
            <a:endParaRPr lang="de-AT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201785D-90CA-4A6A-9C94-C846FDD4B4DB}"/>
              </a:ext>
            </a:extLst>
          </p:cNvPr>
          <p:cNvGrpSpPr/>
          <p:nvPr/>
        </p:nvGrpSpPr>
        <p:grpSpPr>
          <a:xfrm>
            <a:off x="3650058" y="2339164"/>
            <a:ext cx="3950326" cy="2897110"/>
            <a:chOff x="3650058" y="2339164"/>
            <a:chExt cx="3950326" cy="289711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FACA8C6B-C759-43EC-A36C-1AD73637B9BC}"/>
                </a:ext>
              </a:extLst>
            </p:cNvPr>
            <p:cNvSpPr/>
            <p:nvPr/>
          </p:nvSpPr>
          <p:spPr>
            <a:xfrm>
              <a:off x="5172547" y="4330927"/>
              <a:ext cx="905347" cy="9053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S3</a:t>
              </a:r>
              <a:endParaRPr lang="de-AT" dirty="0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E6B47FC7-9EA5-45B2-A952-9C2FB9A5F077}"/>
                </a:ext>
              </a:extLst>
            </p:cNvPr>
            <p:cNvSpPr/>
            <p:nvPr/>
          </p:nvSpPr>
          <p:spPr>
            <a:xfrm>
              <a:off x="6695037" y="2339164"/>
              <a:ext cx="905347" cy="9053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S2</a:t>
              </a:r>
              <a:endParaRPr lang="de-AT" dirty="0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DAF94473-0C99-45D0-8906-2D7BD6098359}"/>
                </a:ext>
              </a:extLst>
            </p:cNvPr>
            <p:cNvSpPr/>
            <p:nvPr/>
          </p:nvSpPr>
          <p:spPr>
            <a:xfrm>
              <a:off x="3650058" y="2339164"/>
              <a:ext cx="905347" cy="9053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S1</a:t>
              </a:r>
              <a:endParaRPr lang="de-AT" dirty="0"/>
            </a:p>
          </p:txBody>
        </p:sp>
      </p:grp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281F00C6-8066-48E7-9C5C-943BFC44C59B}"/>
              </a:ext>
            </a:extLst>
          </p:cNvPr>
          <p:cNvCxnSpPr>
            <a:cxnSpLocks/>
            <a:stCxn id="6" idx="5"/>
            <a:endCxn id="4" idx="1"/>
          </p:cNvCxnSpPr>
          <p:nvPr/>
        </p:nvCxnSpPr>
        <p:spPr>
          <a:xfrm>
            <a:off x="4422820" y="3111926"/>
            <a:ext cx="882312" cy="1351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589324F-9373-45A9-B21E-9B9B7FE87D2C}"/>
              </a:ext>
            </a:extLst>
          </p:cNvPr>
          <p:cNvCxnSpPr>
            <a:cxnSpLocks/>
            <a:stCxn id="5" idx="3"/>
            <a:endCxn id="4" idx="7"/>
          </p:cNvCxnSpPr>
          <p:nvPr/>
        </p:nvCxnSpPr>
        <p:spPr>
          <a:xfrm flipH="1">
            <a:off x="5945309" y="3111926"/>
            <a:ext cx="882313" cy="1351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5576747E-A252-4274-9D10-462DBF7C7E6A}"/>
              </a:ext>
            </a:extLst>
          </p:cNvPr>
          <p:cNvCxnSpPr>
            <a:cxnSpLocks/>
            <a:stCxn id="6" idx="6"/>
            <a:endCxn id="5" idx="2"/>
          </p:cNvCxnSpPr>
          <p:nvPr/>
        </p:nvCxnSpPr>
        <p:spPr>
          <a:xfrm>
            <a:off x="4555405" y="2791838"/>
            <a:ext cx="21396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352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Breitbild</PresentationFormat>
  <Paragraphs>16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Synchronisation – Heartbeat</vt:lpstr>
      <vt:lpstr>Synchronisation – Heartbeat</vt:lpstr>
      <vt:lpstr>Synchronisation – Heartbeat</vt:lpstr>
      <vt:lpstr>Synchronisation – Heartbeat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Oscar</dc:creator>
  <cp:lastModifiedBy>Oscar</cp:lastModifiedBy>
  <cp:revision>3</cp:revision>
  <dcterms:created xsi:type="dcterms:W3CDTF">2019-06-25T20:57:40Z</dcterms:created>
  <dcterms:modified xsi:type="dcterms:W3CDTF">2019-06-25T21:29:47Z</dcterms:modified>
</cp:coreProperties>
</file>