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C709-A7E9-A748-B5E4-AFCA424F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26910-35A1-504C-B404-F76ADD655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F028-E114-A047-AFE6-56BB3EFE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A780-1BF7-4E42-92D9-9CA47C7F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5E0E-B880-6E46-8197-713478F9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6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42F4-A3AF-3C45-B155-32059F90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C780-3379-F546-B437-0D19FE605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B004-7BDF-894A-AF80-7568C131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3D47-C150-1C4D-9222-645DC878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5E2D-369D-AE47-819D-3EB64935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E6808-F03F-8049-9814-5871BEAC3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B38EB-727A-3841-908D-013C03D2D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A519-CAFB-7B47-81F8-710949A6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5654-9AC5-F847-AA5E-D109F531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957FF-3A42-9549-B1AF-F9733D43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9D47-D0B0-1140-90D3-7D8056F4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B7DB-69E5-4248-B4E3-AE017CA5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5417-8A76-884C-9CD8-17995B23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CC23-FB65-874C-9B93-49075302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59C8-E12F-8044-A715-13365A05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61C9-3293-8B47-9AFE-9C4776D6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1E6BF-FFEC-1C44-BE68-6CE973436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B621-4DCB-8A48-9E55-2452A613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F8D3-053E-3F44-8FFA-1FA4F4E2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6468-F173-0A4A-A0B2-7A6B25A6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7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87C7-5186-2648-9022-D58F7BAD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3EA8-82C9-BD48-AE8E-4A47562C4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4C07A-2137-F74D-A95E-32947CC53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BE97-FA4B-074E-BF2B-C147EA29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ED54F-24C0-0044-910B-1AF825A5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5718D-564B-974A-BDAB-0C3CB6FF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137E-D712-F045-89CD-0C61845E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6F23-1972-AB40-A679-3C9651CF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98215-61D8-6246-9C57-6BAA035F2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87B6B-DDC7-C643-8CF1-3E409F284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B6155-C0D8-7248-BEFB-265F1C41C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4A5B3-0423-084A-B4BD-F9D6FDCB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63B4D-16B8-054C-A6E5-07BCA12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EA1A4-05C6-3947-A4B9-85816FC2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F1C1-070F-9E47-A22F-2B09807A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EA288-5385-5544-9DCC-161F5E4A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51EA3-3B08-A342-844E-7B19315B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2803C-1AB9-5F49-AC39-765CED96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1EFF6-4BB6-104A-97A4-FA0572D6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F20AC-EB35-E342-B6EA-A30D46B7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CD26-ABB5-B842-81F8-0DACD5A9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82D2-D4E9-8E4E-9D81-4BE4DEB1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0F06-F89E-704A-9BE2-D5806987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6B8D0-C333-044F-BB15-482F359DD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AE8E-0F4A-1D42-A599-1D276824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CE99-DFBE-3B43-8610-DBA364E6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6EDF-3E43-D04B-835E-9007D4FD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C51B-D4B2-C744-99B9-C6343449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3463A-8BA8-594C-B1F1-7197C174B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2D1F-DB09-654B-812B-32EC5B76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BBCCC-E43B-3840-8E75-6151609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C361-8894-8F4A-B4A1-B5BF633D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412FD-6D67-3043-BF5F-236CCE84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5FA23-BB9D-DD44-B5E1-E9A8EE42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CFD01-ABA8-5042-9746-92EF3742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F9AE-0B37-3B47-9040-BD47FB2A9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2B61-C3F7-B945-9AEE-B53FC86DFF1C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9DAE-FC05-334E-B650-8C668BFA7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C32D-A46D-1A47-BED8-5660D10C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660E7-B72E-FA46-B21B-018AA1D6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694429-385A-5641-9F5B-22B773F441A8}"/>
              </a:ext>
            </a:extLst>
          </p:cNvPr>
          <p:cNvGrpSpPr/>
          <p:nvPr/>
        </p:nvGrpSpPr>
        <p:grpSpPr>
          <a:xfrm>
            <a:off x="1923350" y="1983178"/>
            <a:ext cx="8345300" cy="3338122"/>
            <a:chOff x="1923350" y="1983178"/>
            <a:chExt cx="8345300" cy="3338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655266-3D8C-F446-9FC9-08272348D65F}"/>
                </a:ext>
              </a:extLst>
            </p:cNvPr>
            <p:cNvGrpSpPr/>
            <p:nvPr/>
          </p:nvGrpSpPr>
          <p:grpSpPr>
            <a:xfrm rot="10800000">
              <a:off x="1923350" y="1983178"/>
              <a:ext cx="8345300" cy="3338122"/>
              <a:chOff x="1923350" y="1983178"/>
              <a:chExt cx="8345300" cy="3338122"/>
            </a:xfrm>
          </p:grpSpPr>
          <p:pic>
            <p:nvPicPr>
              <p:cNvPr id="5" name="Picture 4" descr="A picture containing bottle&#10;&#10;Description automatically generated">
                <a:extLst>
                  <a:ext uri="{FF2B5EF4-FFF2-40B4-BE49-F238E27FC236}">
                    <a16:creationId xmlns:a16="http://schemas.microsoft.com/office/drawing/2014/main" id="{553734CE-8715-C145-9DBD-3626E19202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Texturizer/>
                        </a14:imgEffect>
                        <a14:imgEffect>
                          <a14:colorTemperature colorTemp="47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b="24832"/>
              <a:stretch/>
            </p:blipFill>
            <p:spPr>
              <a:xfrm rot="10800000">
                <a:off x="1923350" y="1983180"/>
                <a:ext cx="8345300" cy="3338120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66E2C8-6CE4-D547-A966-7CBDBA18459C}"/>
                  </a:ext>
                </a:extLst>
              </p:cNvPr>
              <p:cNvSpPr/>
              <p:nvPr/>
            </p:nvSpPr>
            <p:spPr>
              <a:xfrm>
                <a:off x="1923350" y="1983178"/>
                <a:ext cx="8345299" cy="308759"/>
              </a:xfrm>
              <a:prstGeom prst="rect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D99EDC0-28F8-5D42-9F28-22B8FDA0E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2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800000">
                <a:off x="8885465" y="2419927"/>
                <a:ext cx="1009073" cy="1009073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9E14FB-35F3-F149-8E0D-4335B45E4B73}"/>
                </a:ext>
              </a:extLst>
            </p:cNvPr>
            <p:cNvSpPr txBox="1"/>
            <p:nvPr/>
          </p:nvSpPr>
          <p:spPr>
            <a:xfrm>
              <a:off x="3306535" y="4085446"/>
              <a:ext cx="4079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roy" pitchFamily="2" charset="77"/>
                </a:rPr>
                <a:t>The Journey With the</a:t>
              </a:r>
              <a:br>
                <a:rPr lang="en-US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roy" pitchFamily="2" charset="77"/>
                </a:rPr>
              </a:br>
              <a:r>
                <a:rPr lang="en-US" sz="20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Gilroy" pitchFamily="2" charset="77"/>
                </a:rPr>
                <a:t>Gray Death Legion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1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Gilroy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Anatolii Iakimets</dc:creator>
  <cp:lastModifiedBy>Anatolii Iakimets</cp:lastModifiedBy>
  <cp:revision>9</cp:revision>
  <dcterms:created xsi:type="dcterms:W3CDTF">2020-01-20T18:05:17Z</dcterms:created>
  <dcterms:modified xsi:type="dcterms:W3CDTF">2020-01-21T19:18:58Z</dcterms:modified>
</cp:coreProperties>
</file>