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E8C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CD28-2F02-465F-9063-077DBC5F514B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23ED-8525-4B41-B1C7-2A3445A0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8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CD28-2F02-465F-9063-077DBC5F514B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23ED-8525-4B41-B1C7-2A3445A0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CD28-2F02-465F-9063-077DBC5F514B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23ED-8525-4B41-B1C7-2A3445A0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6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CD28-2F02-465F-9063-077DBC5F514B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23ED-8525-4B41-B1C7-2A3445A0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CD28-2F02-465F-9063-077DBC5F514B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23ED-8525-4B41-B1C7-2A3445A0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CD28-2F02-465F-9063-077DBC5F514B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23ED-8525-4B41-B1C7-2A3445A0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6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CD28-2F02-465F-9063-077DBC5F514B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23ED-8525-4B41-B1C7-2A3445A0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7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CD28-2F02-465F-9063-077DBC5F514B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23ED-8525-4B41-B1C7-2A3445A0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8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CD28-2F02-465F-9063-077DBC5F514B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23ED-8525-4B41-B1C7-2A3445A0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9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CD28-2F02-465F-9063-077DBC5F514B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23ED-8525-4B41-B1C7-2A3445A0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4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CD28-2F02-465F-9063-077DBC5F514B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23ED-8525-4B41-B1C7-2A3445A0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2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9CD28-2F02-465F-9063-077DBC5F514B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823ED-8525-4B41-B1C7-2A3445A0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7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223407" y="2985407"/>
            <a:ext cx="2348593" cy="29119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276600" y="3352800"/>
            <a:ext cx="1295400" cy="19186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4572000" y="3352800"/>
            <a:ext cx="1363436" cy="19186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572000" y="2985407"/>
            <a:ext cx="2452007" cy="36739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72000" y="1156607"/>
            <a:ext cx="0" cy="211999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467100" y="2324100"/>
            <a:ext cx="2209800" cy="2209800"/>
          </a:xfrm>
          <a:prstGeom prst="ellipse">
            <a:avLst/>
          </a:prstGeom>
          <a:ln w="73025"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Autofac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6172200" y="2133600"/>
            <a:ext cx="1703614" cy="1703614"/>
          </a:xfrm>
          <a:prstGeom prst="ellipse">
            <a:avLst/>
          </a:prstGeom>
          <a:solidFill>
            <a:srgbClr val="E8C324"/>
          </a:solidFill>
          <a:ln w="73025">
            <a:solidFill>
              <a:srgbClr val="CC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Multitenant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5083629" y="4419600"/>
            <a:ext cx="1703614" cy="1703614"/>
          </a:xfrm>
          <a:prstGeom prst="ellipse">
            <a:avLst/>
          </a:prstGeom>
          <a:solidFill>
            <a:srgbClr val="E8C324"/>
          </a:solidFill>
          <a:ln w="73025">
            <a:solidFill>
              <a:srgbClr val="CC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</a:t>
            </a:r>
          </a:p>
          <a:p>
            <a:pPr algn="ctr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1371600" y="2133600"/>
            <a:ext cx="1703614" cy="1703614"/>
          </a:xfrm>
          <a:prstGeom prst="ellipse">
            <a:avLst/>
          </a:prstGeom>
          <a:solidFill>
            <a:srgbClr val="E8C324"/>
          </a:solidFill>
          <a:ln w="73025">
            <a:solidFill>
              <a:srgbClr val="CC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</a:t>
            </a:r>
          </a:p>
          <a:p>
            <a:pPr algn="ctr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Enterprise</a:t>
            </a:r>
          </a:p>
          <a:p>
            <a:pPr algn="ctr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3720193" y="304800"/>
            <a:ext cx="1703614" cy="1703614"/>
          </a:xfrm>
          <a:prstGeom prst="ellipse">
            <a:avLst/>
          </a:prstGeom>
          <a:solidFill>
            <a:srgbClr val="E8C324"/>
          </a:solidFill>
          <a:ln w="73025">
            <a:solidFill>
              <a:srgbClr val="CC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Castle</a:t>
            </a:r>
          </a:p>
          <a:p>
            <a:pPr algn="ctr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</a:t>
            </a:r>
          </a:p>
          <a:p>
            <a:pPr algn="ctr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Proxy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2424793" y="4419600"/>
            <a:ext cx="1703614" cy="1703614"/>
          </a:xfrm>
          <a:prstGeom prst="ellipse">
            <a:avLst/>
          </a:prstGeom>
          <a:solidFill>
            <a:srgbClr val="E8C324"/>
          </a:solidFill>
          <a:ln w="73025">
            <a:solidFill>
              <a:srgbClr val="CC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NHibernate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228600"/>
            <a:ext cx="22723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Select all shapes, right-click, and “Save as Picture” to get transparent PNG.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855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Fiserv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Illig</dc:creator>
  <cp:lastModifiedBy>Travis Illig</cp:lastModifiedBy>
  <cp:revision>4</cp:revision>
  <dcterms:created xsi:type="dcterms:W3CDTF">2013-04-19T15:29:55Z</dcterms:created>
  <dcterms:modified xsi:type="dcterms:W3CDTF">2013-04-19T15:43:23Z</dcterms:modified>
</cp:coreProperties>
</file>