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45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0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37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03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81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93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92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2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7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6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1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BDD3A7-F529-4133-B150-E9545F4DCEE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65B1-12ED-4C61-8DC0-32483FD8D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602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3C77833-9219-39C6-65D4-CBC050D6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36" y="576704"/>
            <a:ext cx="9949192" cy="55915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537A1C8-01F5-DEAC-9EA0-30A5E176EBF6}"/>
              </a:ext>
            </a:extLst>
          </p:cNvPr>
          <p:cNvSpPr txBox="1"/>
          <p:nvPr/>
        </p:nvSpPr>
        <p:spPr>
          <a:xfrm>
            <a:off x="2499668" y="788909"/>
            <a:ext cx="8587607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100"/>
              </a:lnSpc>
            </a:pPr>
            <a:r>
              <a:rPr lang="de-DE" sz="7200" kern="3300" spc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</a:t>
            </a:r>
          </a:p>
          <a:p>
            <a:pPr>
              <a:lnSpc>
                <a:spcPts val="7100"/>
              </a:lnSpc>
            </a:pPr>
            <a:r>
              <a:rPr lang="de-DE" sz="5400" kern="33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</a:t>
            </a:r>
            <a:r>
              <a:rPr lang="de-DE" sz="100" kern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7200" kern="3300" spc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HUMBOLT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BC519C-D57D-A383-49DB-F33DBC449A99}"/>
              </a:ext>
            </a:extLst>
          </p:cNvPr>
          <p:cNvSpPr txBox="1"/>
          <p:nvPr/>
        </p:nvSpPr>
        <p:spPr>
          <a:xfrm>
            <a:off x="2453718" y="5050158"/>
            <a:ext cx="8409674" cy="1002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100"/>
              </a:lnSpc>
            </a:pPr>
            <a:r>
              <a:rPr lang="de-DE" sz="7200" kern="3300" spc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92654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Abdullah Sögüt</dc:creator>
  <cp:lastModifiedBy>Abdullah Sögüt</cp:lastModifiedBy>
  <cp:revision>1</cp:revision>
  <dcterms:created xsi:type="dcterms:W3CDTF">2023-09-12T12:53:07Z</dcterms:created>
  <dcterms:modified xsi:type="dcterms:W3CDTF">2023-09-12T13:55:32Z</dcterms:modified>
</cp:coreProperties>
</file>