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E9BCA-841F-418F-AE50-752B5CD330D6}" type="doc">
      <dgm:prSet loTypeId="urn:microsoft.com/office/officeart/2018/2/layout/IconVerticalSolidList" loCatId="icon" qsTypeId="urn:microsoft.com/office/officeart/2005/8/quickstyle/simple1#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BEA45C-54BA-4A66-B9C8-6B397BE64535}">
      <dgm:prSet/>
      <dgm:spPr/>
      <dgm:t>
        <a:bodyPr/>
        <a:lstStyle/>
        <a:p>
          <a:r>
            <a:rPr lang="en-US"/>
            <a:t>Create a Node.js project</a:t>
          </a:r>
        </a:p>
      </dgm:t>
    </dgm:pt>
    <dgm:pt modelId="{4CF8F1C5-A7D6-4024-81FC-F3A82C896B64}" type="parTrans" cxnId="{5938A603-47B7-43A3-8F9B-42E0C1B70A43}">
      <dgm:prSet/>
      <dgm:spPr/>
      <dgm:t>
        <a:bodyPr/>
        <a:lstStyle/>
        <a:p>
          <a:endParaRPr lang="en-US"/>
        </a:p>
      </dgm:t>
    </dgm:pt>
    <dgm:pt modelId="{6F4BD6E9-9F8C-467A-B22C-7FE6BB4B89F2}" type="sibTrans" cxnId="{5938A603-47B7-43A3-8F9B-42E0C1B70A43}">
      <dgm:prSet/>
      <dgm:spPr/>
      <dgm:t>
        <a:bodyPr/>
        <a:lstStyle/>
        <a:p>
          <a:endParaRPr lang="en-US"/>
        </a:p>
      </dgm:t>
    </dgm:pt>
    <dgm:pt modelId="{D7AAD2E6-7E69-4BDB-A096-2FA11AEB3EE1}">
      <dgm:prSet/>
      <dgm:spPr/>
      <dgm:t>
        <a:bodyPr/>
        <a:lstStyle/>
        <a:p>
          <a:r>
            <a:rPr lang="en-US"/>
            <a:t>Set up Express.js for routing and handling HTTP requests</a:t>
          </a:r>
        </a:p>
      </dgm:t>
    </dgm:pt>
    <dgm:pt modelId="{48777C48-8A7D-42D8-ABF1-5FBD12B54AB0}" type="parTrans" cxnId="{9E245B29-096C-4D1F-B67F-3E8FE5899ADE}">
      <dgm:prSet/>
      <dgm:spPr/>
      <dgm:t>
        <a:bodyPr/>
        <a:lstStyle/>
        <a:p>
          <a:endParaRPr lang="en-US"/>
        </a:p>
      </dgm:t>
    </dgm:pt>
    <dgm:pt modelId="{DBA45BB6-1C8B-4687-812C-50F8FCB37CE6}" type="sibTrans" cxnId="{9E245B29-096C-4D1F-B67F-3E8FE5899ADE}">
      <dgm:prSet/>
      <dgm:spPr/>
      <dgm:t>
        <a:bodyPr/>
        <a:lstStyle/>
        <a:p>
          <a:endParaRPr lang="en-US"/>
        </a:p>
      </dgm:t>
    </dgm:pt>
    <dgm:pt modelId="{2B15CA59-5450-4170-9D33-F5F96114BC92}">
      <dgm:prSet/>
      <dgm:spPr/>
      <dgm:t>
        <a:bodyPr/>
        <a:lstStyle/>
        <a:p>
          <a:r>
            <a:rPr lang="en-US"/>
            <a:t>Implement user registration, login, and authentication</a:t>
          </a:r>
        </a:p>
      </dgm:t>
    </dgm:pt>
    <dgm:pt modelId="{60523F65-8376-492E-8A64-2FB7DDFB069E}" type="parTrans" cxnId="{1741D9CE-717B-4046-AE66-A7282C4BCBE7}">
      <dgm:prSet/>
      <dgm:spPr/>
      <dgm:t>
        <a:bodyPr/>
        <a:lstStyle/>
        <a:p>
          <a:endParaRPr lang="en-US"/>
        </a:p>
      </dgm:t>
    </dgm:pt>
    <dgm:pt modelId="{3E10E639-0C80-4956-8636-B926426698C5}" type="sibTrans" cxnId="{1741D9CE-717B-4046-AE66-A7282C4BCBE7}">
      <dgm:prSet/>
      <dgm:spPr/>
      <dgm:t>
        <a:bodyPr/>
        <a:lstStyle/>
        <a:p>
          <a:endParaRPr lang="en-US"/>
        </a:p>
      </dgm:t>
    </dgm:pt>
    <dgm:pt modelId="{B5AD4956-28B7-4CAE-A436-EF75F911EB3B}">
      <dgm:prSet/>
      <dgm:spPr/>
      <dgm:t>
        <a:bodyPr/>
        <a:lstStyle/>
        <a:p>
          <a:r>
            <a:rPr lang="en-US"/>
            <a:t>Create API routes for user profiles, posts, comments, and interactions</a:t>
          </a:r>
        </a:p>
      </dgm:t>
    </dgm:pt>
    <dgm:pt modelId="{FB34EE7A-4D92-482B-AA75-FB2376AAE00A}" type="parTrans" cxnId="{A82A901B-451E-45F6-BFAB-A7BF9FBA25DE}">
      <dgm:prSet/>
      <dgm:spPr/>
      <dgm:t>
        <a:bodyPr/>
        <a:lstStyle/>
        <a:p>
          <a:endParaRPr lang="en-US"/>
        </a:p>
      </dgm:t>
    </dgm:pt>
    <dgm:pt modelId="{78A8CF13-F338-4DE5-B52D-5549E364C721}" type="sibTrans" cxnId="{A82A901B-451E-45F6-BFAB-A7BF9FBA25DE}">
      <dgm:prSet/>
      <dgm:spPr/>
      <dgm:t>
        <a:bodyPr/>
        <a:lstStyle/>
        <a:p>
          <a:endParaRPr lang="en-US"/>
        </a:p>
      </dgm:t>
    </dgm:pt>
    <dgm:pt modelId="{16EDC6B8-78BF-4A96-9766-B1EB53477497}" type="pres">
      <dgm:prSet presAssocID="{F31E9BCA-841F-418F-AE50-752B5CD330D6}" presName="root" presStyleCnt="0">
        <dgm:presLayoutVars>
          <dgm:dir/>
          <dgm:resizeHandles val="exact"/>
        </dgm:presLayoutVars>
      </dgm:prSet>
      <dgm:spPr/>
    </dgm:pt>
    <dgm:pt modelId="{4CF972AF-EC61-4C2B-9359-9BC6906EE822}" type="pres">
      <dgm:prSet presAssocID="{32BEA45C-54BA-4A66-B9C8-6B397BE64535}" presName="compNode" presStyleCnt="0"/>
      <dgm:spPr/>
    </dgm:pt>
    <dgm:pt modelId="{C4168D12-1110-4A24-A010-607BEECF3213}" type="pres">
      <dgm:prSet presAssocID="{32BEA45C-54BA-4A66-B9C8-6B397BE64535}" presName="bgRect" presStyleLbl="bgShp" presStyleIdx="0" presStyleCnt="4"/>
      <dgm:spPr/>
    </dgm:pt>
    <dgm:pt modelId="{40DC90DA-6D07-4AF7-B772-7903FEA23692}" type="pres">
      <dgm:prSet presAssocID="{32BEA45C-54BA-4A66-B9C8-6B397BE645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714D57F-3536-4ABE-A714-C7E67527D85A}" type="pres">
      <dgm:prSet presAssocID="{32BEA45C-54BA-4A66-B9C8-6B397BE64535}" presName="spaceRect" presStyleCnt="0"/>
      <dgm:spPr/>
    </dgm:pt>
    <dgm:pt modelId="{D7CB8CF0-4968-45A3-9E0A-34EABD6E2170}" type="pres">
      <dgm:prSet presAssocID="{32BEA45C-54BA-4A66-B9C8-6B397BE64535}" presName="parTx" presStyleLbl="revTx" presStyleIdx="0" presStyleCnt="4">
        <dgm:presLayoutVars>
          <dgm:chMax val="0"/>
          <dgm:chPref val="0"/>
        </dgm:presLayoutVars>
      </dgm:prSet>
      <dgm:spPr/>
    </dgm:pt>
    <dgm:pt modelId="{135CD63B-BF20-485E-BCC7-545042A128EA}" type="pres">
      <dgm:prSet presAssocID="{6F4BD6E9-9F8C-467A-B22C-7FE6BB4B89F2}" presName="sibTrans" presStyleCnt="0"/>
      <dgm:spPr/>
    </dgm:pt>
    <dgm:pt modelId="{AD1F2FD6-685A-4D46-A0B5-D951F91C1BAF}" type="pres">
      <dgm:prSet presAssocID="{D7AAD2E6-7E69-4BDB-A096-2FA11AEB3EE1}" presName="compNode" presStyleCnt="0"/>
      <dgm:spPr/>
    </dgm:pt>
    <dgm:pt modelId="{8815AE74-7233-4769-878B-1BD983426ADB}" type="pres">
      <dgm:prSet presAssocID="{D7AAD2E6-7E69-4BDB-A096-2FA11AEB3EE1}" presName="bgRect" presStyleLbl="bgShp" presStyleIdx="1" presStyleCnt="4"/>
      <dgm:spPr/>
    </dgm:pt>
    <dgm:pt modelId="{A49D41EF-F07B-4720-B167-7F3A1D8E4BA5}" type="pres">
      <dgm:prSet presAssocID="{D7AAD2E6-7E69-4BDB-A096-2FA11AEB3E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CBBB380-43BC-4060-B7AC-761339903A3C}" type="pres">
      <dgm:prSet presAssocID="{D7AAD2E6-7E69-4BDB-A096-2FA11AEB3EE1}" presName="spaceRect" presStyleCnt="0"/>
      <dgm:spPr/>
    </dgm:pt>
    <dgm:pt modelId="{87B8FAF6-472C-4DC7-A940-D98174EA0E6B}" type="pres">
      <dgm:prSet presAssocID="{D7AAD2E6-7E69-4BDB-A096-2FA11AEB3EE1}" presName="parTx" presStyleLbl="revTx" presStyleIdx="1" presStyleCnt="4">
        <dgm:presLayoutVars>
          <dgm:chMax val="0"/>
          <dgm:chPref val="0"/>
        </dgm:presLayoutVars>
      </dgm:prSet>
      <dgm:spPr/>
    </dgm:pt>
    <dgm:pt modelId="{5D741E62-F881-4C06-AE38-505B7B642506}" type="pres">
      <dgm:prSet presAssocID="{DBA45BB6-1C8B-4687-812C-50F8FCB37CE6}" presName="sibTrans" presStyleCnt="0"/>
      <dgm:spPr/>
    </dgm:pt>
    <dgm:pt modelId="{E0D16594-409E-40C2-84AB-A34FF756AF68}" type="pres">
      <dgm:prSet presAssocID="{2B15CA59-5450-4170-9D33-F5F96114BC92}" presName="compNode" presStyleCnt="0"/>
      <dgm:spPr/>
    </dgm:pt>
    <dgm:pt modelId="{E90220EF-8254-462F-BB74-379B3B799C8F}" type="pres">
      <dgm:prSet presAssocID="{2B15CA59-5450-4170-9D33-F5F96114BC92}" presName="bgRect" presStyleLbl="bgShp" presStyleIdx="2" presStyleCnt="4"/>
      <dgm:spPr/>
    </dgm:pt>
    <dgm:pt modelId="{B6F6D1FC-DEC5-45F3-8B49-2A4600A4824E}" type="pres">
      <dgm:prSet presAssocID="{2B15CA59-5450-4170-9D33-F5F96114BC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F0706F85-5935-47FE-B569-CB14939B6305}" type="pres">
      <dgm:prSet presAssocID="{2B15CA59-5450-4170-9D33-F5F96114BC92}" presName="spaceRect" presStyleCnt="0"/>
      <dgm:spPr/>
    </dgm:pt>
    <dgm:pt modelId="{D7FC49A7-5F74-4832-BF4A-73B5689B64D1}" type="pres">
      <dgm:prSet presAssocID="{2B15CA59-5450-4170-9D33-F5F96114BC92}" presName="parTx" presStyleLbl="revTx" presStyleIdx="2" presStyleCnt="4">
        <dgm:presLayoutVars>
          <dgm:chMax val="0"/>
          <dgm:chPref val="0"/>
        </dgm:presLayoutVars>
      </dgm:prSet>
      <dgm:spPr/>
    </dgm:pt>
    <dgm:pt modelId="{2231D743-3F8C-491B-80C2-63DF04B39789}" type="pres">
      <dgm:prSet presAssocID="{3E10E639-0C80-4956-8636-B926426698C5}" presName="sibTrans" presStyleCnt="0"/>
      <dgm:spPr/>
    </dgm:pt>
    <dgm:pt modelId="{57851BED-6E77-48B3-8CE4-4137C9046CEA}" type="pres">
      <dgm:prSet presAssocID="{B5AD4956-28B7-4CAE-A436-EF75F911EB3B}" presName="compNode" presStyleCnt="0"/>
      <dgm:spPr/>
    </dgm:pt>
    <dgm:pt modelId="{1868494B-78CF-4441-92C1-6648515CCCD5}" type="pres">
      <dgm:prSet presAssocID="{B5AD4956-28B7-4CAE-A436-EF75F911EB3B}" presName="bgRect" presStyleLbl="bgShp" presStyleIdx="3" presStyleCnt="4"/>
      <dgm:spPr/>
    </dgm:pt>
    <dgm:pt modelId="{0D6F526A-9564-4A18-880F-C0BD214DB789}" type="pres">
      <dgm:prSet presAssocID="{B5AD4956-28B7-4CAE-A436-EF75F911EB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4018377D-5B0B-48D7-835F-645B429E9CFB}" type="pres">
      <dgm:prSet presAssocID="{B5AD4956-28B7-4CAE-A436-EF75F911EB3B}" presName="spaceRect" presStyleCnt="0"/>
      <dgm:spPr/>
    </dgm:pt>
    <dgm:pt modelId="{266A44D7-2A34-465B-A1C0-D6D6CAB2F021}" type="pres">
      <dgm:prSet presAssocID="{B5AD4956-28B7-4CAE-A436-EF75F911EB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38A603-47B7-43A3-8F9B-42E0C1B70A43}" srcId="{F31E9BCA-841F-418F-AE50-752B5CD330D6}" destId="{32BEA45C-54BA-4A66-B9C8-6B397BE64535}" srcOrd="0" destOrd="0" parTransId="{4CF8F1C5-A7D6-4024-81FC-F3A82C896B64}" sibTransId="{6F4BD6E9-9F8C-467A-B22C-7FE6BB4B89F2}"/>
    <dgm:cxn modelId="{A82A901B-451E-45F6-BFAB-A7BF9FBA25DE}" srcId="{F31E9BCA-841F-418F-AE50-752B5CD330D6}" destId="{B5AD4956-28B7-4CAE-A436-EF75F911EB3B}" srcOrd="3" destOrd="0" parTransId="{FB34EE7A-4D92-482B-AA75-FB2376AAE00A}" sibTransId="{78A8CF13-F338-4DE5-B52D-5549E364C721}"/>
    <dgm:cxn modelId="{9E245B29-096C-4D1F-B67F-3E8FE5899ADE}" srcId="{F31E9BCA-841F-418F-AE50-752B5CD330D6}" destId="{D7AAD2E6-7E69-4BDB-A096-2FA11AEB3EE1}" srcOrd="1" destOrd="0" parTransId="{48777C48-8A7D-42D8-ABF1-5FBD12B54AB0}" sibTransId="{DBA45BB6-1C8B-4687-812C-50F8FCB37CE6}"/>
    <dgm:cxn modelId="{221A225A-F607-4EDF-9F78-99E00A285249}" type="presOf" srcId="{D7AAD2E6-7E69-4BDB-A096-2FA11AEB3EE1}" destId="{87B8FAF6-472C-4DC7-A940-D98174EA0E6B}" srcOrd="0" destOrd="0" presId="urn:microsoft.com/office/officeart/2018/2/layout/IconVerticalSolidList"/>
    <dgm:cxn modelId="{CFFD639A-FC4A-4F43-B095-13D601AEE8D6}" type="presOf" srcId="{F31E9BCA-841F-418F-AE50-752B5CD330D6}" destId="{16EDC6B8-78BF-4A96-9766-B1EB53477497}" srcOrd="0" destOrd="0" presId="urn:microsoft.com/office/officeart/2018/2/layout/IconVerticalSolidList"/>
    <dgm:cxn modelId="{1741D9CE-717B-4046-AE66-A7282C4BCBE7}" srcId="{F31E9BCA-841F-418F-AE50-752B5CD330D6}" destId="{2B15CA59-5450-4170-9D33-F5F96114BC92}" srcOrd="2" destOrd="0" parTransId="{60523F65-8376-492E-8A64-2FB7DDFB069E}" sibTransId="{3E10E639-0C80-4956-8636-B926426698C5}"/>
    <dgm:cxn modelId="{B271CDE1-4482-4E92-905C-76876BEE8B3B}" type="presOf" srcId="{32BEA45C-54BA-4A66-B9C8-6B397BE64535}" destId="{D7CB8CF0-4968-45A3-9E0A-34EABD6E2170}" srcOrd="0" destOrd="0" presId="urn:microsoft.com/office/officeart/2018/2/layout/IconVerticalSolidList"/>
    <dgm:cxn modelId="{D29E84E7-D512-4145-A5E6-AB0848493C49}" type="presOf" srcId="{2B15CA59-5450-4170-9D33-F5F96114BC92}" destId="{D7FC49A7-5F74-4832-BF4A-73B5689B64D1}" srcOrd="0" destOrd="0" presId="urn:microsoft.com/office/officeart/2018/2/layout/IconVerticalSolidList"/>
    <dgm:cxn modelId="{DCB1D8EE-3589-477F-9C23-682CB89FE29A}" type="presOf" srcId="{B5AD4956-28B7-4CAE-A436-EF75F911EB3B}" destId="{266A44D7-2A34-465B-A1C0-D6D6CAB2F021}" srcOrd="0" destOrd="0" presId="urn:microsoft.com/office/officeart/2018/2/layout/IconVerticalSolidList"/>
    <dgm:cxn modelId="{AA005488-15A1-480A-9945-89BF71DDD66A}" type="presParOf" srcId="{16EDC6B8-78BF-4A96-9766-B1EB53477497}" destId="{4CF972AF-EC61-4C2B-9359-9BC6906EE822}" srcOrd="0" destOrd="0" presId="urn:microsoft.com/office/officeart/2018/2/layout/IconVerticalSolidList"/>
    <dgm:cxn modelId="{D870A321-1BF4-44BB-8F4B-646E689DE147}" type="presParOf" srcId="{4CF972AF-EC61-4C2B-9359-9BC6906EE822}" destId="{C4168D12-1110-4A24-A010-607BEECF3213}" srcOrd="0" destOrd="0" presId="urn:microsoft.com/office/officeart/2018/2/layout/IconVerticalSolidList"/>
    <dgm:cxn modelId="{70BC23F7-FF96-47B0-88E0-7EA9B773131D}" type="presParOf" srcId="{4CF972AF-EC61-4C2B-9359-9BC6906EE822}" destId="{40DC90DA-6D07-4AF7-B772-7903FEA23692}" srcOrd="1" destOrd="0" presId="urn:microsoft.com/office/officeart/2018/2/layout/IconVerticalSolidList"/>
    <dgm:cxn modelId="{F82141A5-B83A-41D7-84A7-AC439556175B}" type="presParOf" srcId="{4CF972AF-EC61-4C2B-9359-9BC6906EE822}" destId="{F714D57F-3536-4ABE-A714-C7E67527D85A}" srcOrd="2" destOrd="0" presId="urn:microsoft.com/office/officeart/2018/2/layout/IconVerticalSolidList"/>
    <dgm:cxn modelId="{21AC5B69-2D79-46A8-9E30-FC0CFADA4366}" type="presParOf" srcId="{4CF972AF-EC61-4C2B-9359-9BC6906EE822}" destId="{D7CB8CF0-4968-45A3-9E0A-34EABD6E2170}" srcOrd="3" destOrd="0" presId="urn:microsoft.com/office/officeart/2018/2/layout/IconVerticalSolidList"/>
    <dgm:cxn modelId="{BFCF4EE6-AF7D-4283-81D6-BF9CB05DA395}" type="presParOf" srcId="{16EDC6B8-78BF-4A96-9766-B1EB53477497}" destId="{135CD63B-BF20-485E-BCC7-545042A128EA}" srcOrd="1" destOrd="0" presId="urn:microsoft.com/office/officeart/2018/2/layout/IconVerticalSolidList"/>
    <dgm:cxn modelId="{077C49F1-D806-4868-B69E-6C0E96C4BF33}" type="presParOf" srcId="{16EDC6B8-78BF-4A96-9766-B1EB53477497}" destId="{AD1F2FD6-685A-4D46-A0B5-D951F91C1BAF}" srcOrd="2" destOrd="0" presId="urn:microsoft.com/office/officeart/2018/2/layout/IconVerticalSolidList"/>
    <dgm:cxn modelId="{91E0D9A6-9FDA-452D-B743-9C4339BD4E09}" type="presParOf" srcId="{AD1F2FD6-685A-4D46-A0B5-D951F91C1BAF}" destId="{8815AE74-7233-4769-878B-1BD983426ADB}" srcOrd="0" destOrd="0" presId="urn:microsoft.com/office/officeart/2018/2/layout/IconVerticalSolidList"/>
    <dgm:cxn modelId="{101EA59C-7FAA-4083-95A6-5632B1420C3B}" type="presParOf" srcId="{AD1F2FD6-685A-4D46-A0B5-D951F91C1BAF}" destId="{A49D41EF-F07B-4720-B167-7F3A1D8E4BA5}" srcOrd="1" destOrd="0" presId="urn:microsoft.com/office/officeart/2018/2/layout/IconVerticalSolidList"/>
    <dgm:cxn modelId="{F182EE03-1BE9-4087-A2CF-736D4CDB033B}" type="presParOf" srcId="{AD1F2FD6-685A-4D46-A0B5-D951F91C1BAF}" destId="{9CBBB380-43BC-4060-B7AC-761339903A3C}" srcOrd="2" destOrd="0" presId="urn:microsoft.com/office/officeart/2018/2/layout/IconVerticalSolidList"/>
    <dgm:cxn modelId="{631440BB-3438-453E-9888-D7C3B86EA198}" type="presParOf" srcId="{AD1F2FD6-685A-4D46-A0B5-D951F91C1BAF}" destId="{87B8FAF6-472C-4DC7-A940-D98174EA0E6B}" srcOrd="3" destOrd="0" presId="urn:microsoft.com/office/officeart/2018/2/layout/IconVerticalSolidList"/>
    <dgm:cxn modelId="{E52E13C2-B9DA-4F2C-80C7-297CB04EE699}" type="presParOf" srcId="{16EDC6B8-78BF-4A96-9766-B1EB53477497}" destId="{5D741E62-F881-4C06-AE38-505B7B642506}" srcOrd="3" destOrd="0" presId="urn:microsoft.com/office/officeart/2018/2/layout/IconVerticalSolidList"/>
    <dgm:cxn modelId="{D0884253-F2DE-428B-8D4C-8165805E9C8D}" type="presParOf" srcId="{16EDC6B8-78BF-4A96-9766-B1EB53477497}" destId="{E0D16594-409E-40C2-84AB-A34FF756AF68}" srcOrd="4" destOrd="0" presId="urn:microsoft.com/office/officeart/2018/2/layout/IconVerticalSolidList"/>
    <dgm:cxn modelId="{7D10AED4-27D7-4B59-832E-37538C16B147}" type="presParOf" srcId="{E0D16594-409E-40C2-84AB-A34FF756AF68}" destId="{E90220EF-8254-462F-BB74-379B3B799C8F}" srcOrd="0" destOrd="0" presId="urn:microsoft.com/office/officeart/2018/2/layout/IconVerticalSolidList"/>
    <dgm:cxn modelId="{8AAC6EE0-B2C1-4DCF-B18B-16113797EFD4}" type="presParOf" srcId="{E0D16594-409E-40C2-84AB-A34FF756AF68}" destId="{B6F6D1FC-DEC5-45F3-8B49-2A4600A4824E}" srcOrd="1" destOrd="0" presId="urn:microsoft.com/office/officeart/2018/2/layout/IconVerticalSolidList"/>
    <dgm:cxn modelId="{90FA437B-176A-436D-BAB0-0BD7F55C5C78}" type="presParOf" srcId="{E0D16594-409E-40C2-84AB-A34FF756AF68}" destId="{F0706F85-5935-47FE-B569-CB14939B6305}" srcOrd="2" destOrd="0" presId="urn:microsoft.com/office/officeart/2018/2/layout/IconVerticalSolidList"/>
    <dgm:cxn modelId="{FFFA4FCC-00A6-4086-89A2-6A3DB5128C4B}" type="presParOf" srcId="{E0D16594-409E-40C2-84AB-A34FF756AF68}" destId="{D7FC49A7-5F74-4832-BF4A-73B5689B64D1}" srcOrd="3" destOrd="0" presId="urn:microsoft.com/office/officeart/2018/2/layout/IconVerticalSolidList"/>
    <dgm:cxn modelId="{677476AD-A376-4FB6-B11C-26B7733324CD}" type="presParOf" srcId="{16EDC6B8-78BF-4A96-9766-B1EB53477497}" destId="{2231D743-3F8C-491B-80C2-63DF04B39789}" srcOrd="5" destOrd="0" presId="urn:microsoft.com/office/officeart/2018/2/layout/IconVerticalSolidList"/>
    <dgm:cxn modelId="{718116EE-0B7F-4BC8-AC3F-5F4A8B01BB2E}" type="presParOf" srcId="{16EDC6B8-78BF-4A96-9766-B1EB53477497}" destId="{57851BED-6E77-48B3-8CE4-4137C9046CEA}" srcOrd="6" destOrd="0" presId="urn:microsoft.com/office/officeart/2018/2/layout/IconVerticalSolidList"/>
    <dgm:cxn modelId="{B2ABC7CB-890E-4F8C-8291-3E3EB2937D2E}" type="presParOf" srcId="{57851BED-6E77-48B3-8CE4-4137C9046CEA}" destId="{1868494B-78CF-4441-92C1-6648515CCCD5}" srcOrd="0" destOrd="0" presId="urn:microsoft.com/office/officeart/2018/2/layout/IconVerticalSolidList"/>
    <dgm:cxn modelId="{EBFA6816-B01A-4126-98C6-7C627F837746}" type="presParOf" srcId="{57851BED-6E77-48B3-8CE4-4137C9046CEA}" destId="{0D6F526A-9564-4A18-880F-C0BD214DB789}" srcOrd="1" destOrd="0" presId="urn:microsoft.com/office/officeart/2018/2/layout/IconVerticalSolidList"/>
    <dgm:cxn modelId="{2E357C8A-6ADB-4A8C-82D0-6B2D1D6D957E}" type="presParOf" srcId="{57851BED-6E77-48B3-8CE4-4137C9046CEA}" destId="{4018377D-5B0B-48D7-835F-645B429E9CFB}" srcOrd="2" destOrd="0" presId="urn:microsoft.com/office/officeart/2018/2/layout/IconVerticalSolidList"/>
    <dgm:cxn modelId="{12654456-C5D2-45DA-A425-93CEF6F2748E}" type="presParOf" srcId="{57851BED-6E77-48B3-8CE4-4137C9046CEA}" destId="{266A44D7-2A34-465B-A1C0-D6D6CAB2F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0B04F-F02B-4F6E-A426-391BD8B4899A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1F8E3EC-F6EE-4E58-A97A-A32110734F35}">
      <dgm:prSet/>
      <dgm:spPr/>
      <dgm:t>
        <a:bodyPr/>
        <a:lstStyle/>
        <a:p>
          <a:r>
            <a:rPr lang="en-US"/>
            <a:t>Design the MongoDB schema to store user data, posts, comments, and relationships</a:t>
          </a:r>
        </a:p>
      </dgm:t>
    </dgm:pt>
    <dgm:pt modelId="{28DFD62E-A16D-4AD5-8CE5-E8912BAF3EF3}" type="parTrans" cxnId="{64E44306-ADC4-4477-9ECE-4913177987E2}">
      <dgm:prSet/>
      <dgm:spPr/>
      <dgm:t>
        <a:bodyPr/>
        <a:lstStyle/>
        <a:p>
          <a:endParaRPr lang="en-US"/>
        </a:p>
      </dgm:t>
    </dgm:pt>
    <dgm:pt modelId="{366FBD3A-6B04-4BDF-8644-C7AA53C791B7}" type="sibTrans" cxnId="{64E44306-ADC4-4477-9ECE-4913177987E2}">
      <dgm:prSet/>
      <dgm:spPr/>
      <dgm:t>
        <a:bodyPr/>
        <a:lstStyle/>
        <a:p>
          <a:endParaRPr lang="en-US"/>
        </a:p>
      </dgm:t>
    </dgm:pt>
    <dgm:pt modelId="{E3787FBF-63AF-4968-925B-912CF45CEA9A}">
      <dgm:prSet/>
      <dgm:spPr/>
      <dgm:t>
        <a:bodyPr/>
        <a:lstStyle/>
        <a:p>
          <a:r>
            <a:rPr lang="en-US"/>
            <a:t>Establish data models and define relationships between collections</a:t>
          </a:r>
        </a:p>
      </dgm:t>
    </dgm:pt>
    <dgm:pt modelId="{E28C4E03-736A-441D-976C-7ECA42E2EC4D}" type="parTrans" cxnId="{D69ED5F0-3A63-4C41-8360-9FB4446F4C2B}">
      <dgm:prSet/>
      <dgm:spPr/>
      <dgm:t>
        <a:bodyPr/>
        <a:lstStyle/>
        <a:p>
          <a:endParaRPr lang="en-US"/>
        </a:p>
      </dgm:t>
    </dgm:pt>
    <dgm:pt modelId="{A22DC2ED-B11D-4CC7-96F5-8307A6660A45}" type="sibTrans" cxnId="{D69ED5F0-3A63-4C41-8360-9FB4446F4C2B}">
      <dgm:prSet/>
      <dgm:spPr/>
      <dgm:t>
        <a:bodyPr/>
        <a:lstStyle/>
        <a:p>
          <a:endParaRPr lang="en-US"/>
        </a:p>
      </dgm:t>
    </dgm:pt>
    <dgm:pt modelId="{644F5850-A4E0-4F5C-9C37-09EBD8657CDB}">
      <dgm:prSet/>
      <dgm:spPr/>
      <dgm:t>
        <a:bodyPr/>
        <a:lstStyle/>
        <a:p>
          <a:r>
            <a:rPr lang="en-US"/>
            <a:t>Implement database CRUD operations using Mongoose or a similar library</a:t>
          </a:r>
        </a:p>
      </dgm:t>
    </dgm:pt>
    <dgm:pt modelId="{939B5285-52F7-4F8B-AF52-8B172B782A5B}" type="parTrans" cxnId="{CD832690-74BE-4478-9D44-3CA1A4B2AB96}">
      <dgm:prSet/>
      <dgm:spPr/>
      <dgm:t>
        <a:bodyPr/>
        <a:lstStyle/>
        <a:p>
          <a:endParaRPr lang="en-US"/>
        </a:p>
      </dgm:t>
    </dgm:pt>
    <dgm:pt modelId="{BC2EE037-A2C7-48E3-855C-370CF55F46D7}" type="sibTrans" cxnId="{CD832690-74BE-4478-9D44-3CA1A4B2AB96}">
      <dgm:prSet/>
      <dgm:spPr/>
      <dgm:t>
        <a:bodyPr/>
        <a:lstStyle/>
        <a:p>
          <a:endParaRPr lang="en-US"/>
        </a:p>
      </dgm:t>
    </dgm:pt>
    <dgm:pt modelId="{4D43ADD2-A902-4E67-8F12-D759D9AAF337}" type="pres">
      <dgm:prSet presAssocID="{1810B04F-F02B-4F6E-A426-391BD8B4899A}" presName="root" presStyleCnt="0">
        <dgm:presLayoutVars>
          <dgm:dir/>
          <dgm:resizeHandles val="exact"/>
        </dgm:presLayoutVars>
      </dgm:prSet>
      <dgm:spPr/>
    </dgm:pt>
    <dgm:pt modelId="{81F0F7AD-673A-4300-B998-154290D15DF8}" type="pres">
      <dgm:prSet presAssocID="{E1F8E3EC-F6EE-4E58-A97A-A32110734F35}" presName="compNode" presStyleCnt="0"/>
      <dgm:spPr/>
    </dgm:pt>
    <dgm:pt modelId="{9E626602-FDD0-491A-A2BF-C974B634A0CD}" type="pres">
      <dgm:prSet presAssocID="{E1F8E3EC-F6EE-4E58-A97A-A32110734F3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C6457A-5CCA-4596-BA1E-464DB9F7F801}" type="pres">
      <dgm:prSet presAssocID="{E1F8E3EC-F6EE-4E58-A97A-A32110734F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AD345106-0FB8-45AC-B20E-E78B93A06010}" type="pres">
      <dgm:prSet presAssocID="{E1F8E3EC-F6EE-4E58-A97A-A32110734F35}" presName="spaceRect" presStyleCnt="0"/>
      <dgm:spPr/>
    </dgm:pt>
    <dgm:pt modelId="{CC583230-D10A-4E68-97E3-A1CAEC26CB5C}" type="pres">
      <dgm:prSet presAssocID="{E1F8E3EC-F6EE-4E58-A97A-A32110734F35}" presName="textRect" presStyleLbl="revTx" presStyleIdx="0" presStyleCnt="3">
        <dgm:presLayoutVars>
          <dgm:chMax val="1"/>
          <dgm:chPref val="1"/>
        </dgm:presLayoutVars>
      </dgm:prSet>
      <dgm:spPr/>
    </dgm:pt>
    <dgm:pt modelId="{D9AF6BCE-24FA-4E02-8A20-C6FF737ED189}" type="pres">
      <dgm:prSet presAssocID="{366FBD3A-6B04-4BDF-8644-C7AA53C791B7}" presName="sibTrans" presStyleCnt="0"/>
      <dgm:spPr/>
    </dgm:pt>
    <dgm:pt modelId="{6928B53A-DBF2-47EA-A364-29F407F85403}" type="pres">
      <dgm:prSet presAssocID="{E3787FBF-63AF-4968-925B-912CF45CEA9A}" presName="compNode" presStyleCnt="0"/>
      <dgm:spPr/>
    </dgm:pt>
    <dgm:pt modelId="{BF2192FC-320D-4241-B8B0-4EE6D307869F}" type="pres">
      <dgm:prSet presAssocID="{E3787FBF-63AF-4968-925B-912CF45CEA9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85BCDC-3E93-4C52-B146-3CA3CF3E3494}" type="pres">
      <dgm:prSet presAssocID="{E3787FBF-63AF-4968-925B-912CF45CEA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30C1EDE-C1F2-47E6-9C3B-09A8173CAF2D}" type="pres">
      <dgm:prSet presAssocID="{E3787FBF-63AF-4968-925B-912CF45CEA9A}" presName="spaceRect" presStyleCnt="0"/>
      <dgm:spPr/>
    </dgm:pt>
    <dgm:pt modelId="{9778B39D-454E-488E-BC34-49FC8BCA60C6}" type="pres">
      <dgm:prSet presAssocID="{E3787FBF-63AF-4968-925B-912CF45CEA9A}" presName="textRect" presStyleLbl="revTx" presStyleIdx="1" presStyleCnt="3">
        <dgm:presLayoutVars>
          <dgm:chMax val="1"/>
          <dgm:chPref val="1"/>
        </dgm:presLayoutVars>
      </dgm:prSet>
      <dgm:spPr/>
    </dgm:pt>
    <dgm:pt modelId="{BDDF14AE-B972-439A-B1D9-15E8FEB6A35D}" type="pres">
      <dgm:prSet presAssocID="{A22DC2ED-B11D-4CC7-96F5-8307A6660A45}" presName="sibTrans" presStyleCnt="0"/>
      <dgm:spPr/>
    </dgm:pt>
    <dgm:pt modelId="{353338EC-211B-44DE-AFC5-B9CEDAFB9D93}" type="pres">
      <dgm:prSet presAssocID="{644F5850-A4E0-4F5C-9C37-09EBD8657CDB}" presName="compNode" presStyleCnt="0"/>
      <dgm:spPr/>
    </dgm:pt>
    <dgm:pt modelId="{3D58704D-DCDB-416B-9D21-BC429A2AC503}" type="pres">
      <dgm:prSet presAssocID="{644F5850-A4E0-4F5C-9C37-09EBD8657CD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32D9F9-D9C6-4BAA-A091-03F0B6D8EAAB}" type="pres">
      <dgm:prSet presAssocID="{644F5850-A4E0-4F5C-9C37-09EBD8657C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3C1D4B7-9ECF-430C-AE29-E958CFF7E763}" type="pres">
      <dgm:prSet presAssocID="{644F5850-A4E0-4F5C-9C37-09EBD8657CDB}" presName="spaceRect" presStyleCnt="0"/>
      <dgm:spPr/>
    </dgm:pt>
    <dgm:pt modelId="{14886D87-5C14-4086-88F5-FC6AF1BE8019}" type="pres">
      <dgm:prSet presAssocID="{644F5850-A4E0-4F5C-9C37-09EBD8657C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175E00-1980-4BF3-B863-5C99766F76BB}" type="presOf" srcId="{E1F8E3EC-F6EE-4E58-A97A-A32110734F35}" destId="{CC583230-D10A-4E68-97E3-A1CAEC26CB5C}" srcOrd="0" destOrd="0" presId="urn:microsoft.com/office/officeart/2018/5/layout/IconLeafLabelList"/>
    <dgm:cxn modelId="{64E44306-ADC4-4477-9ECE-4913177987E2}" srcId="{1810B04F-F02B-4F6E-A426-391BD8B4899A}" destId="{E1F8E3EC-F6EE-4E58-A97A-A32110734F35}" srcOrd="0" destOrd="0" parTransId="{28DFD62E-A16D-4AD5-8CE5-E8912BAF3EF3}" sibTransId="{366FBD3A-6B04-4BDF-8644-C7AA53C791B7}"/>
    <dgm:cxn modelId="{3AA29A12-C625-43ED-BC75-5647B0EAE77C}" type="presOf" srcId="{E3787FBF-63AF-4968-925B-912CF45CEA9A}" destId="{9778B39D-454E-488E-BC34-49FC8BCA60C6}" srcOrd="0" destOrd="0" presId="urn:microsoft.com/office/officeart/2018/5/layout/IconLeafLabelList"/>
    <dgm:cxn modelId="{CD002D54-D662-4CFE-8B74-CC28F5215FBE}" type="presOf" srcId="{644F5850-A4E0-4F5C-9C37-09EBD8657CDB}" destId="{14886D87-5C14-4086-88F5-FC6AF1BE8019}" srcOrd="0" destOrd="0" presId="urn:microsoft.com/office/officeart/2018/5/layout/IconLeafLabelList"/>
    <dgm:cxn modelId="{CD832690-74BE-4478-9D44-3CA1A4B2AB96}" srcId="{1810B04F-F02B-4F6E-A426-391BD8B4899A}" destId="{644F5850-A4E0-4F5C-9C37-09EBD8657CDB}" srcOrd="2" destOrd="0" parTransId="{939B5285-52F7-4F8B-AF52-8B172B782A5B}" sibTransId="{BC2EE037-A2C7-48E3-855C-370CF55F46D7}"/>
    <dgm:cxn modelId="{26D014A8-373A-4FBB-A18B-9462CDC43CCE}" type="presOf" srcId="{1810B04F-F02B-4F6E-A426-391BD8B4899A}" destId="{4D43ADD2-A902-4E67-8F12-D759D9AAF337}" srcOrd="0" destOrd="0" presId="urn:microsoft.com/office/officeart/2018/5/layout/IconLeafLabelList"/>
    <dgm:cxn modelId="{D69ED5F0-3A63-4C41-8360-9FB4446F4C2B}" srcId="{1810B04F-F02B-4F6E-A426-391BD8B4899A}" destId="{E3787FBF-63AF-4968-925B-912CF45CEA9A}" srcOrd="1" destOrd="0" parTransId="{E28C4E03-736A-441D-976C-7ECA42E2EC4D}" sibTransId="{A22DC2ED-B11D-4CC7-96F5-8307A6660A45}"/>
    <dgm:cxn modelId="{E0CBB9E4-0E11-4537-931A-59831CD56FCC}" type="presParOf" srcId="{4D43ADD2-A902-4E67-8F12-D759D9AAF337}" destId="{81F0F7AD-673A-4300-B998-154290D15DF8}" srcOrd="0" destOrd="0" presId="urn:microsoft.com/office/officeart/2018/5/layout/IconLeafLabelList"/>
    <dgm:cxn modelId="{198C69BF-57BA-48AE-9860-7897EF594296}" type="presParOf" srcId="{81F0F7AD-673A-4300-B998-154290D15DF8}" destId="{9E626602-FDD0-491A-A2BF-C974B634A0CD}" srcOrd="0" destOrd="0" presId="urn:microsoft.com/office/officeart/2018/5/layout/IconLeafLabelList"/>
    <dgm:cxn modelId="{A8E7FD8F-DC39-40F3-9A7B-11A3D3A83DE1}" type="presParOf" srcId="{81F0F7AD-673A-4300-B998-154290D15DF8}" destId="{9DC6457A-5CCA-4596-BA1E-464DB9F7F801}" srcOrd="1" destOrd="0" presId="urn:microsoft.com/office/officeart/2018/5/layout/IconLeafLabelList"/>
    <dgm:cxn modelId="{1401FDF8-46B1-46C0-86F0-1DAB8FA1478D}" type="presParOf" srcId="{81F0F7AD-673A-4300-B998-154290D15DF8}" destId="{AD345106-0FB8-45AC-B20E-E78B93A06010}" srcOrd="2" destOrd="0" presId="urn:microsoft.com/office/officeart/2018/5/layout/IconLeafLabelList"/>
    <dgm:cxn modelId="{C57D9CC9-38A2-4526-B97A-5565E9AC6E5D}" type="presParOf" srcId="{81F0F7AD-673A-4300-B998-154290D15DF8}" destId="{CC583230-D10A-4E68-97E3-A1CAEC26CB5C}" srcOrd="3" destOrd="0" presId="urn:microsoft.com/office/officeart/2018/5/layout/IconLeafLabelList"/>
    <dgm:cxn modelId="{4B48A6C0-D610-4716-ABC1-5A88C4A86880}" type="presParOf" srcId="{4D43ADD2-A902-4E67-8F12-D759D9AAF337}" destId="{D9AF6BCE-24FA-4E02-8A20-C6FF737ED189}" srcOrd="1" destOrd="0" presId="urn:microsoft.com/office/officeart/2018/5/layout/IconLeafLabelList"/>
    <dgm:cxn modelId="{96515626-DD18-40BC-AAE6-146F792DC522}" type="presParOf" srcId="{4D43ADD2-A902-4E67-8F12-D759D9AAF337}" destId="{6928B53A-DBF2-47EA-A364-29F407F85403}" srcOrd="2" destOrd="0" presId="urn:microsoft.com/office/officeart/2018/5/layout/IconLeafLabelList"/>
    <dgm:cxn modelId="{A37559E9-D108-44F1-8F8C-7C0BBF364A94}" type="presParOf" srcId="{6928B53A-DBF2-47EA-A364-29F407F85403}" destId="{BF2192FC-320D-4241-B8B0-4EE6D307869F}" srcOrd="0" destOrd="0" presId="urn:microsoft.com/office/officeart/2018/5/layout/IconLeafLabelList"/>
    <dgm:cxn modelId="{25864051-E118-42E8-8AEF-0EDE7AA5B7EE}" type="presParOf" srcId="{6928B53A-DBF2-47EA-A364-29F407F85403}" destId="{4785BCDC-3E93-4C52-B146-3CA3CF3E3494}" srcOrd="1" destOrd="0" presId="urn:microsoft.com/office/officeart/2018/5/layout/IconLeafLabelList"/>
    <dgm:cxn modelId="{940634C3-1124-4FED-AAF9-191136EE2508}" type="presParOf" srcId="{6928B53A-DBF2-47EA-A364-29F407F85403}" destId="{A30C1EDE-C1F2-47E6-9C3B-09A8173CAF2D}" srcOrd="2" destOrd="0" presId="urn:microsoft.com/office/officeart/2018/5/layout/IconLeafLabelList"/>
    <dgm:cxn modelId="{8F65444C-005E-4016-9877-1CE590CAA756}" type="presParOf" srcId="{6928B53A-DBF2-47EA-A364-29F407F85403}" destId="{9778B39D-454E-488E-BC34-49FC8BCA60C6}" srcOrd="3" destOrd="0" presId="urn:microsoft.com/office/officeart/2018/5/layout/IconLeafLabelList"/>
    <dgm:cxn modelId="{89FF80C6-1DA4-4513-8077-194D340B580E}" type="presParOf" srcId="{4D43ADD2-A902-4E67-8F12-D759D9AAF337}" destId="{BDDF14AE-B972-439A-B1D9-15E8FEB6A35D}" srcOrd="3" destOrd="0" presId="urn:microsoft.com/office/officeart/2018/5/layout/IconLeafLabelList"/>
    <dgm:cxn modelId="{FC87ED99-B468-4956-89BC-B7E3754E0975}" type="presParOf" srcId="{4D43ADD2-A902-4E67-8F12-D759D9AAF337}" destId="{353338EC-211B-44DE-AFC5-B9CEDAFB9D93}" srcOrd="4" destOrd="0" presId="urn:microsoft.com/office/officeart/2018/5/layout/IconLeafLabelList"/>
    <dgm:cxn modelId="{B2E2D338-C35B-4EE1-AD88-DC2D19988FD4}" type="presParOf" srcId="{353338EC-211B-44DE-AFC5-B9CEDAFB9D93}" destId="{3D58704D-DCDB-416B-9D21-BC429A2AC503}" srcOrd="0" destOrd="0" presId="urn:microsoft.com/office/officeart/2018/5/layout/IconLeafLabelList"/>
    <dgm:cxn modelId="{9215D159-DE6E-4107-9565-7277B81F1103}" type="presParOf" srcId="{353338EC-211B-44DE-AFC5-B9CEDAFB9D93}" destId="{1F32D9F9-D9C6-4BAA-A091-03F0B6D8EAAB}" srcOrd="1" destOrd="0" presId="urn:microsoft.com/office/officeart/2018/5/layout/IconLeafLabelList"/>
    <dgm:cxn modelId="{BC45AA24-966A-41EC-AB34-F78B5CA9C327}" type="presParOf" srcId="{353338EC-211B-44DE-AFC5-B9CEDAFB9D93}" destId="{83C1D4B7-9ECF-430C-AE29-E958CFF7E763}" srcOrd="2" destOrd="0" presId="urn:microsoft.com/office/officeart/2018/5/layout/IconLeafLabelList"/>
    <dgm:cxn modelId="{936D5937-1C61-453E-A206-EF979F2F9AD5}" type="presParOf" srcId="{353338EC-211B-44DE-AFC5-B9CEDAFB9D93}" destId="{14886D87-5C14-4086-88F5-FC6AF1BE801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028721-0A7C-4AED-8400-F0545DCB0FDE}" type="doc">
      <dgm:prSet loTypeId="urn:microsoft.com/office/officeart/2018/2/layout/IconLabelList" loCatId="icon" qsTypeId="urn:microsoft.com/office/officeart/2005/8/quickstyle/simple1#3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57B5E1-62DF-44AE-80F9-F42A48573019}">
      <dgm:prSet/>
      <dgm:spPr/>
      <dgm:t>
        <a:bodyPr/>
        <a:lstStyle/>
        <a:p>
          <a:r>
            <a:rPr lang="en-US"/>
            <a:t>Implement user authentication using JWT or a similar method</a:t>
          </a:r>
        </a:p>
      </dgm:t>
    </dgm:pt>
    <dgm:pt modelId="{68BCB082-997A-4A4D-B371-D48D3C507C09}" type="parTrans" cxnId="{AEF4152A-F3ED-4D30-A712-D1BCF972AB82}">
      <dgm:prSet/>
      <dgm:spPr/>
      <dgm:t>
        <a:bodyPr/>
        <a:lstStyle/>
        <a:p>
          <a:endParaRPr lang="en-US"/>
        </a:p>
      </dgm:t>
    </dgm:pt>
    <dgm:pt modelId="{9E7B4175-5BEC-48D2-BB30-107E0EBF8910}" type="sibTrans" cxnId="{AEF4152A-F3ED-4D30-A712-D1BCF972AB82}">
      <dgm:prSet/>
      <dgm:spPr/>
      <dgm:t>
        <a:bodyPr/>
        <a:lstStyle/>
        <a:p>
          <a:endParaRPr lang="en-US"/>
        </a:p>
      </dgm:t>
    </dgm:pt>
    <dgm:pt modelId="{91A7B74F-DA31-4D7F-B0A7-D595062606EB}">
      <dgm:prSet/>
      <dgm:spPr/>
      <dgm:t>
        <a:bodyPr/>
        <a:lstStyle/>
        <a:p>
          <a:r>
            <a:rPr lang="en-US"/>
            <a:t>Handle user sessions and protect routes</a:t>
          </a:r>
        </a:p>
      </dgm:t>
    </dgm:pt>
    <dgm:pt modelId="{4EE7721E-82FB-4772-808D-E940FEAAB9CD}" type="parTrans" cxnId="{46863AB2-0AEB-48FD-A9AB-276B91F1E130}">
      <dgm:prSet/>
      <dgm:spPr/>
      <dgm:t>
        <a:bodyPr/>
        <a:lstStyle/>
        <a:p>
          <a:endParaRPr lang="en-US"/>
        </a:p>
      </dgm:t>
    </dgm:pt>
    <dgm:pt modelId="{3AE39FE4-9DD8-46A9-84B9-897E8817696F}" type="sibTrans" cxnId="{46863AB2-0AEB-48FD-A9AB-276B91F1E130}">
      <dgm:prSet/>
      <dgm:spPr/>
      <dgm:t>
        <a:bodyPr/>
        <a:lstStyle/>
        <a:p>
          <a:endParaRPr lang="en-US"/>
        </a:p>
      </dgm:t>
    </dgm:pt>
    <dgm:pt modelId="{E1A4E373-35D9-48C8-BE7C-270A8C602ABB}">
      <dgm:prSet/>
      <dgm:spPr/>
      <dgm:t>
        <a:bodyPr/>
        <a:lstStyle/>
        <a:p>
          <a:r>
            <a:rPr lang="en-US"/>
            <a:t>Implement password hashing for security</a:t>
          </a:r>
        </a:p>
      </dgm:t>
    </dgm:pt>
    <dgm:pt modelId="{791CEC51-BA1C-4F03-8F8B-5CF0C1FE237D}" type="parTrans" cxnId="{C4E3DD8E-0291-4E0F-B903-375471DCC1CB}">
      <dgm:prSet/>
      <dgm:spPr/>
      <dgm:t>
        <a:bodyPr/>
        <a:lstStyle/>
        <a:p>
          <a:endParaRPr lang="en-US"/>
        </a:p>
      </dgm:t>
    </dgm:pt>
    <dgm:pt modelId="{15B87FBD-9370-4027-9DAA-B7D7A986B9B6}" type="sibTrans" cxnId="{C4E3DD8E-0291-4E0F-B903-375471DCC1CB}">
      <dgm:prSet/>
      <dgm:spPr/>
      <dgm:t>
        <a:bodyPr/>
        <a:lstStyle/>
        <a:p>
          <a:endParaRPr lang="en-US"/>
        </a:p>
      </dgm:t>
    </dgm:pt>
    <dgm:pt modelId="{40A75F7F-C7B7-4C6C-9A5F-91B5F1DF7713}" type="pres">
      <dgm:prSet presAssocID="{FD028721-0A7C-4AED-8400-F0545DCB0FDE}" presName="root" presStyleCnt="0">
        <dgm:presLayoutVars>
          <dgm:dir/>
          <dgm:resizeHandles val="exact"/>
        </dgm:presLayoutVars>
      </dgm:prSet>
      <dgm:spPr/>
    </dgm:pt>
    <dgm:pt modelId="{C93D5481-1E8F-4B97-A322-562E52DCE052}" type="pres">
      <dgm:prSet presAssocID="{1357B5E1-62DF-44AE-80F9-F42A48573019}" presName="compNode" presStyleCnt="0"/>
      <dgm:spPr/>
    </dgm:pt>
    <dgm:pt modelId="{F5CBBCAE-7E6C-42C8-B1AB-ED862D3D63AE}" type="pres">
      <dgm:prSet presAssocID="{1357B5E1-62DF-44AE-80F9-F42A485730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C8000EA0-0FD3-46D5-A85D-4C720BC2C6C3}" type="pres">
      <dgm:prSet presAssocID="{1357B5E1-62DF-44AE-80F9-F42A48573019}" presName="spaceRect" presStyleCnt="0"/>
      <dgm:spPr/>
    </dgm:pt>
    <dgm:pt modelId="{107F6CA9-BD5B-44C7-AA80-EC7EF5A8ED66}" type="pres">
      <dgm:prSet presAssocID="{1357B5E1-62DF-44AE-80F9-F42A48573019}" presName="textRect" presStyleLbl="revTx" presStyleIdx="0" presStyleCnt="3">
        <dgm:presLayoutVars>
          <dgm:chMax val="1"/>
          <dgm:chPref val="1"/>
        </dgm:presLayoutVars>
      </dgm:prSet>
      <dgm:spPr/>
    </dgm:pt>
    <dgm:pt modelId="{9A3EC941-1DA9-4735-BEB4-69059C4B760B}" type="pres">
      <dgm:prSet presAssocID="{9E7B4175-5BEC-48D2-BB30-107E0EBF8910}" presName="sibTrans" presStyleCnt="0"/>
      <dgm:spPr/>
    </dgm:pt>
    <dgm:pt modelId="{CAF67962-04A1-484D-AB0D-25ADFFC38180}" type="pres">
      <dgm:prSet presAssocID="{91A7B74F-DA31-4D7F-B0A7-D595062606EB}" presName="compNode" presStyleCnt="0"/>
      <dgm:spPr/>
    </dgm:pt>
    <dgm:pt modelId="{6EFACC2E-7A15-4B42-A9E9-E8CE73C01897}" type="pres">
      <dgm:prSet presAssocID="{91A7B74F-DA31-4D7F-B0A7-D59506260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1FB71877-483E-4ED9-BCDE-2C88B7BF8E47}" type="pres">
      <dgm:prSet presAssocID="{91A7B74F-DA31-4D7F-B0A7-D595062606EB}" presName="spaceRect" presStyleCnt="0"/>
      <dgm:spPr/>
    </dgm:pt>
    <dgm:pt modelId="{E00163A2-77A4-45D5-BDCC-3E30A15753DB}" type="pres">
      <dgm:prSet presAssocID="{91A7B74F-DA31-4D7F-B0A7-D595062606EB}" presName="textRect" presStyleLbl="revTx" presStyleIdx="1" presStyleCnt="3">
        <dgm:presLayoutVars>
          <dgm:chMax val="1"/>
          <dgm:chPref val="1"/>
        </dgm:presLayoutVars>
      </dgm:prSet>
      <dgm:spPr/>
    </dgm:pt>
    <dgm:pt modelId="{F3930C97-2FE8-4C41-B7DD-3016885C9A8E}" type="pres">
      <dgm:prSet presAssocID="{3AE39FE4-9DD8-46A9-84B9-897E8817696F}" presName="sibTrans" presStyleCnt="0"/>
      <dgm:spPr/>
    </dgm:pt>
    <dgm:pt modelId="{1AD0754A-F94C-43BD-A9C2-04253D53A2F3}" type="pres">
      <dgm:prSet presAssocID="{E1A4E373-35D9-48C8-BE7C-270A8C602ABB}" presName="compNode" presStyleCnt="0"/>
      <dgm:spPr/>
    </dgm:pt>
    <dgm:pt modelId="{CE0681CC-8BB6-4CD9-9C3B-73940150EB97}" type="pres">
      <dgm:prSet presAssocID="{E1A4E373-35D9-48C8-BE7C-270A8C602A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33E92FD-79BC-4C93-AD7E-F44718889EA1}" type="pres">
      <dgm:prSet presAssocID="{E1A4E373-35D9-48C8-BE7C-270A8C602ABB}" presName="spaceRect" presStyleCnt="0"/>
      <dgm:spPr/>
    </dgm:pt>
    <dgm:pt modelId="{BFDC5332-E0C6-4570-B6D8-390D7E5329C4}" type="pres">
      <dgm:prSet presAssocID="{E1A4E373-35D9-48C8-BE7C-270A8C602A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C9210D-174D-4FFC-A66E-E77DC228A561}" type="presOf" srcId="{1357B5E1-62DF-44AE-80F9-F42A48573019}" destId="{107F6CA9-BD5B-44C7-AA80-EC7EF5A8ED66}" srcOrd="0" destOrd="0" presId="urn:microsoft.com/office/officeart/2018/2/layout/IconLabelList"/>
    <dgm:cxn modelId="{0FD86E18-6D4F-46E0-9C57-381E5B8FB167}" type="presOf" srcId="{E1A4E373-35D9-48C8-BE7C-270A8C602ABB}" destId="{BFDC5332-E0C6-4570-B6D8-390D7E5329C4}" srcOrd="0" destOrd="0" presId="urn:microsoft.com/office/officeart/2018/2/layout/IconLabelList"/>
    <dgm:cxn modelId="{AEF4152A-F3ED-4D30-A712-D1BCF972AB82}" srcId="{FD028721-0A7C-4AED-8400-F0545DCB0FDE}" destId="{1357B5E1-62DF-44AE-80F9-F42A48573019}" srcOrd="0" destOrd="0" parTransId="{68BCB082-997A-4A4D-B371-D48D3C507C09}" sibTransId="{9E7B4175-5BEC-48D2-BB30-107E0EBF8910}"/>
    <dgm:cxn modelId="{4D506470-73C8-46C5-AD8D-B61D409E1032}" type="presOf" srcId="{91A7B74F-DA31-4D7F-B0A7-D595062606EB}" destId="{E00163A2-77A4-45D5-BDCC-3E30A15753DB}" srcOrd="0" destOrd="0" presId="urn:microsoft.com/office/officeart/2018/2/layout/IconLabelList"/>
    <dgm:cxn modelId="{C4E3DD8E-0291-4E0F-B903-375471DCC1CB}" srcId="{FD028721-0A7C-4AED-8400-F0545DCB0FDE}" destId="{E1A4E373-35D9-48C8-BE7C-270A8C602ABB}" srcOrd="2" destOrd="0" parTransId="{791CEC51-BA1C-4F03-8F8B-5CF0C1FE237D}" sibTransId="{15B87FBD-9370-4027-9DAA-B7D7A986B9B6}"/>
    <dgm:cxn modelId="{46863AB2-0AEB-48FD-A9AB-276B91F1E130}" srcId="{FD028721-0A7C-4AED-8400-F0545DCB0FDE}" destId="{91A7B74F-DA31-4D7F-B0A7-D595062606EB}" srcOrd="1" destOrd="0" parTransId="{4EE7721E-82FB-4772-808D-E940FEAAB9CD}" sibTransId="{3AE39FE4-9DD8-46A9-84B9-897E8817696F}"/>
    <dgm:cxn modelId="{F8E9BCD4-9F82-4827-88D3-4FA0130BE94B}" type="presOf" srcId="{FD028721-0A7C-4AED-8400-F0545DCB0FDE}" destId="{40A75F7F-C7B7-4C6C-9A5F-91B5F1DF7713}" srcOrd="0" destOrd="0" presId="urn:microsoft.com/office/officeart/2018/2/layout/IconLabelList"/>
    <dgm:cxn modelId="{EFCE3AAC-729A-4FC1-89B3-A5B10D081276}" type="presParOf" srcId="{40A75F7F-C7B7-4C6C-9A5F-91B5F1DF7713}" destId="{C93D5481-1E8F-4B97-A322-562E52DCE052}" srcOrd="0" destOrd="0" presId="urn:microsoft.com/office/officeart/2018/2/layout/IconLabelList"/>
    <dgm:cxn modelId="{FF079712-CC1E-419A-8DE2-017F9B5D15B4}" type="presParOf" srcId="{C93D5481-1E8F-4B97-A322-562E52DCE052}" destId="{F5CBBCAE-7E6C-42C8-B1AB-ED862D3D63AE}" srcOrd="0" destOrd="0" presId="urn:microsoft.com/office/officeart/2018/2/layout/IconLabelList"/>
    <dgm:cxn modelId="{D093714D-EDFB-4D67-A920-A92300053DDD}" type="presParOf" srcId="{C93D5481-1E8F-4B97-A322-562E52DCE052}" destId="{C8000EA0-0FD3-46D5-A85D-4C720BC2C6C3}" srcOrd="1" destOrd="0" presId="urn:microsoft.com/office/officeart/2018/2/layout/IconLabelList"/>
    <dgm:cxn modelId="{D8AA6E3E-03E4-4440-9CE3-8FC9D16FD873}" type="presParOf" srcId="{C93D5481-1E8F-4B97-A322-562E52DCE052}" destId="{107F6CA9-BD5B-44C7-AA80-EC7EF5A8ED66}" srcOrd="2" destOrd="0" presId="urn:microsoft.com/office/officeart/2018/2/layout/IconLabelList"/>
    <dgm:cxn modelId="{C8385E57-4FF2-4D3E-8E62-9AEF799E7EB0}" type="presParOf" srcId="{40A75F7F-C7B7-4C6C-9A5F-91B5F1DF7713}" destId="{9A3EC941-1DA9-4735-BEB4-69059C4B760B}" srcOrd="1" destOrd="0" presId="urn:microsoft.com/office/officeart/2018/2/layout/IconLabelList"/>
    <dgm:cxn modelId="{EF9899F3-C58A-4C9B-A42C-F5DB60CB2F05}" type="presParOf" srcId="{40A75F7F-C7B7-4C6C-9A5F-91B5F1DF7713}" destId="{CAF67962-04A1-484D-AB0D-25ADFFC38180}" srcOrd="2" destOrd="0" presId="urn:microsoft.com/office/officeart/2018/2/layout/IconLabelList"/>
    <dgm:cxn modelId="{0FD9EEFF-15E1-4791-8473-CA437FA6BDF1}" type="presParOf" srcId="{CAF67962-04A1-484D-AB0D-25ADFFC38180}" destId="{6EFACC2E-7A15-4B42-A9E9-E8CE73C01897}" srcOrd="0" destOrd="0" presId="urn:microsoft.com/office/officeart/2018/2/layout/IconLabelList"/>
    <dgm:cxn modelId="{F52E8071-2A69-4737-94C2-12DB6D8AE535}" type="presParOf" srcId="{CAF67962-04A1-484D-AB0D-25ADFFC38180}" destId="{1FB71877-483E-4ED9-BCDE-2C88B7BF8E47}" srcOrd="1" destOrd="0" presId="urn:microsoft.com/office/officeart/2018/2/layout/IconLabelList"/>
    <dgm:cxn modelId="{BF9AD004-35E8-410C-A9F4-C579F0BC0676}" type="presParOf" srcId="{CAF67962-04A1-484D-AB0D-25ADFFC38180}" destId="{E00163A2-77A4-45D5-BDCC-3E30A15753DB}" srcOrd="2" destOrd="0" presId="urn:microsoft.com/office/officeart/2018/2/layout/IconLabelList"/>
    <dgm:cxn modelId="{DC6FC58A-26DE-4914-B054-95ED91537CDC}" type="presParOf" srcId="{40A75F7F-C7B7-4C6C-9A5F-91B5F1DF7713}" destId="{F3930C97-2FE8-4C41-B7DD-3016885C9A8E}" srcOrd="3" destOrd="0" presId="urn:microsoft.com/office/officeart/2018/2/layout/IconLabelList"/>
    <dgm:cxn modelId="{684ECEAC-247B-45D1-8B3A-6367070AB1FF}" type="presParOf" srcId="{40A75F7F-C7B7-4C6C-9A5F-91B5F1DF7713}" destId="{1AD0754A-F94C-43BD-A9C2-04253D53A2F3}" srcOrd="4" destOrd="0" presId="urn:microsoft.com/office/officeart/2018/2/layout/IconLabelList"/>
    <dgm:cxn modelId="{3371DCB9-63B4-4AF8-8E81-96A9667CB9C7}" type="presParOf" srcId="{1AD0754A-F94C-43BD-A9C2-04253D53A2F3}" destId="{CE0681CC-8BB6-4CD9-9C3B-73940150EB97}" srcOrd="0" destOrd="0" presId="urn:microsoft.com/office/officeart/2018/2/layout/IconLabelList"/>
    <dgm:cxn modelId="{3102417D-4137-4849-B5A8-009527982033}" type="presParOf" srcId="{1AD0754A-F94C-43BD-A9C2-04253D53A2F3}" destId="{433E92FD-79BC-4C93-AD7E-F44718889EA1}" srcOrd="1" destOrd="0" presId="urn:microsoft.com/office/officeart/2018/2/layout/IconLabelList"/>
    <dgm:cxn modelId="{111CEB83-077A-4312-956E-41A92F9B17E8}" type="presParOf" srcId="{1AD0754A-F94C-43BD-A9C2-04253D53A2F3}" destId="{BFDC5332-E0C6-4570-B6D8-390D7E5329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3B5AA-C7A1-4CA5-A6A4-4A37496E6F03}" type="doc">
      <dgm:prSet loTypeId="urn:microsoft.com/office/officeart/2018/2/layout/IconVerticalSolidList" loCatId="icon" qsTypeId="urn:microsoft.com/office/officeart/2005/8/quickstyle/simple1#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369D4C-263E-46B2-BD10-D2BFE358D892}">
      <dgm:prSet/>
      <dgm:spPr/>
      <dgm:t>
        <a:bodyPr/>
        <a:lstStyle/>
        <a:p>
          <a:r>
            <a:rPr lang="en-US"/>
            <a:t>Create a feed where users can create, view, and interact with posts</a:t>
          </a:r>
        </a:p>
      </dgm:t>
    </dgm:pt>
    <dgm:pt modelId="{DB1FC797-502D-4AA9-9ACD-8877A40BB133}" type="parTrans" cxnId="{A87BBF26-2F20-414B-B751-6602B7053950}">
      <dgm:prSet/>
      <dgm:spPr/>
      <dgm:t>
        <a:bodyPr/>
        <a:lstStyle/>
        <a:p>
          <a:endParaRPr lang="en-US"/>
        </a:p>
      </dgm:t>
    </dgm:pt>
    <dgm:pt modelId="{C663DD5D-D9D3-4719-8D11-A5E43DA391F7}" type="sibTrans" cxnId="{A87BBF26-2F20-414B-B751-6602B7053950}">
      <dgm:prSet/>
      <dgm:spPr/>
      <dgm:t>
        <a:bodyPr/>
        <a:lstStyle/>
        <a:p>
          <a:endParaRPr lang="en-US"/>
        </a:p>
      </dgm:t>
    </dgm:pt>
    <dgm:pt modelId="{9E006F0D-6DBC-4FA6-A2F9-0BC6E82B7CA8}">
      <dgm:prSet/>
      <dgm:spPr/>
      <dgm:t>
        <a:bodyPr/>
        <a:lstStyle/>
        <a:p>
          <a:r>
            <a:rPr lang="en-US"/>
            <a:t>Implement features like liking, commenting, and sharing</a:t>
          </a:r>
        </a:p>
      </dgm:t>
    </dgm:pt>
    <dgm:pt modelId="{F2ED4C59-A9F4-487B-B789-6B50C8BF76E7}" type="parTrans" cxnId="{787A2195-C593-4FA8-836D-A553B718B5D1}">
      <dgm:prSet/>
      <dgm:spPr/>
      <dgm:t>
        <a:bodyPr/>
        <a:lstStyle/>
        <a:p>
          <a:endParaRPr lang="en-US"/>
        </a:p>
      </dgm:t>
    </dgm:pt>
    <dgm:pt modelId="{74838053-31E3-4034-8A0D-4EE40C302C12}" type="sibTrans" cxnId="{787A2195-C593-4FA8-836D-A553B718B5D1}">
      <dgm:prSet/>
      <dgm:spPr/>
      <dgm:t>
        <a:bodyPr/>
        <a:lstStyle/>
        <a:p>
          <a:endParaRPr lang="en-US"/>
        </a:p>
      </dgm:t>
    </dgm:pt>
    <dgm:pt modelId="{64A22CD4-7D0C-474A-AF66-A685BA7ED50B}">
      <dgm:prSet/>
      <dgm:spPr/>
      <dgm:t>
        <a:bodyPr/>
        <a:lstStyle/>
        <a:p>
          <a:r>
            <a:rPr lang="en-US"/>
            <a:t>Support multimedia content such as images and videos</a:t>
          </a:r>
        </a:p>
      </dgm:t>
    </dgm:pt>
    <dgm:pt modelId="{1EE34D19-05DF-4816-9CAC-10F23A4E554A}" type="parTrans" cxnId="{E8D33A35-EF53-4B78-BD64-33157109D53C}">
      <dgm:prSet/>
      <dgm:spPr/>
      <dgm:t>
        <a:bodyPr/>
        <a:lstStyle/>
        <a:p>
          <a:endParaRPr lang="en-US"/>
        </a:p>
      </dgm:t>
    </dgm:pt>
    <dgm:pt modelId="{CE512360-3C1F-44DB-90BF-F3DE358A8F1B}" type="sibTrans" cxnId="{E8D33A35-EF53-4B78-BD64-33157109D53C}">
      <dgm:prSet/>
      <dgm:spPr/>
      <dgm:t>
        <a:bodyPr/>
        <a:lstStyle/>
        <a:p>
          <a:endParaRPr lang="en-US"/>
        </a:p>
      </dgm:t>
    </dgm:pt>
    <dgm:pt modelId="{D1EE7BBA-34C5-402E-A25F-27DADC251263}" type="pres">
      <dgm:prSet presAssocID="{5BE3B5AA-C7A1-4CA5-A6A4-4A37496E6F03}" presName="root" presStyleCnt="0">
        <dgm:presLayoutVars>
          <dgm:dir/>
          <dgm:resizeHandles val="exact"/>
        </dgm:presLayoutVars>
      </dgm:prSet>
      <dgm:spPr/>
    </dgm:pt>
    <dgm:pt modelId="{80DBD511-23F9-4365-821C-853E3BF9802E}" type="pres">
      <dgm:prSet presAssocID="{8F369D4C-263E-46B2-BD10-D2BFE358D892}" presName="compNode" presStyleCnt="0"/>
      <dgm:spPr/>
    </dgm:pt>
    <dgm:pt modelId="{88C75572-C212-435A-9C84-DDB93D5563D4}" type="pres">
      <dgm:prSet presAssocID="{8F369D4C-263E-46B2-BD10-D2BFE358D892}" presName="bgRect" presStyleLbl="bgShp" presStyleIdx="0" presStyleCnt="3"/>
      <dgm:spPr/>
    </dgm:pt>
    <dgm:pt modelId="{8111B44A-1169-442E-9503-2BB81F9CD7AA}" type="pres">
      <dgm:prSet presAssocID="{8F369D4C-263E-46B2-BD10-D2BFE358D8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A94225A-C17D-467A-A5AA-574E64DC226A}" type="pres">
      <dgm:prSet presAssocID="{8F369D4C-263E-46B2-BD10-D2BFE358D892}" presName="spaceRect" presStyleCnt="0"/>
      <dgm:spPr/>
    </dgm:pt>
    <dgm:pt modelId="{42EB7AED-6658-4937-A8A0-6F5C5892AD67}" type="pres">
      <dgm:prSet presAssocID="{8F369D4C-263E-46B2-BD10-D2BFE358D892}" presName="parTx" presStyleLbl="revTx" presStyleIdx="0" presStyleCnt="3">
        <dgm:presLayoutVars>
          <dgm:chMax val="0"/>
          <dgm:chPref val="0"/>
        </dgm:presLayoutVars>
      </dgm:prSet>
      <dgm:spPr/>
    </dgm:pt>
    <dgm:pt modelId="{35983139-88F0-4258-AA17-F09A8B6D5499}" type="pres">
      <dgm:prSet presAssocID="{C663DD5D-D9D3-4719-8D11-A5E43DA391F7}" presName="sibTrans" presStyleCnt="0"/>
      <dgm:spPr/>
    </dgm:pt>
    <dgm:pt modelId="{AEDC59DA-AA00-4191-A6ED-DED226162001}" type="pres">
      <dgm:prSet presAssocID="{9E006F0D-6DBC-4FA6-A2F9-0BC6E82B7CA8}" presName="compNode" presStyleCnt="0"/>
      <dgm:spPr/>
    </dgm:pt>
    <dgm:pt modelId="{3C4980CD-86FA-4219-9E2A-E2636E7ED6A8}" type="pres">
      <dgm:prSet presAssocID="{9E006F0D-6DBC-4FA6-A2F9-0BC6E82B7CA8}" presName="bgRect" presStyleLbl="bgShp" presStyleIdx="1" presStyleCnt="3"/>
      <dgm:spPr/>
    </dgm:pt>
    <dgm:pt modelId="{8C01C91B-67A2-4CD8-90CE-D5970E4450DB}" type="pres">
      <dgm:prSet presAssocID="{9E006F0D-6DBC-4FA6-A2F9-0BC6E82B7C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75DD801-3830-4923-862D-D408623D5D17}" type="pres">
      <dgm:prSet presAssocID="{9E006F0D-6DBC-4FA6-A2F9-0BC6E82B7CA8}" presName="spaceRect" presStyleCnt="0"/>
      <dgm:spPr/>
    </dgm:pt>
    <dgm:pt modelId="{A005A77B-0E3A-49DD-B471-00E9D9C962B9}" type="pres">
      <dgm:prSet presAssocID="{9E006F0D-6DBC-4FA6-A2F9-0BC6E82B7CA8}" presName="parTx" presStyleLbl="revTx" presStyleIdx="1" presStyleCnt="3">
        <dgm:presLayoutVars>
          <dgm:chMax val="0"/>
          <dgm:chPref val="0"/>
        </dgm:presLayoutVars>
      </dgm:prSet>
      <dgm:spPr/>
    </dgm:pt>
    <dgm:pt modelId="{D9CE2265-99BF-42A3-A1AD-BFD8F760B72F}" type="pres">
      <dgm:prSet presAssocID="{74838053-31E3-4034-8A0D-4EE40C302C12}" presName="sibTrans" presStyleCnt="0"/>
      <dgm:spPr/>
    </dgm:pt>
    <dgm:pt modelId="{5EF688E3-05CB-405F-8AE7-7C8BD9BC97A0}" type="pres">
      <dgm:prSet presAssocID="{64A22CD4-7D0C-474A-AF66-A685BA7ED50B}" presName="compNode" presStyleCnt="0"/>
      <dgm:spPr/>
    </dgm:pt>
    <dgm:pt modelId="{4FEA6B9A-B179-4B6A-842B-4D52E2D41F7F}" type="pres">
      <dgm:prSet presAssocID="{64A22CD4-7D0C-474A-AF66-A685BA7ED50B}" presName="bgRect" presStyleLbl="bgShp" presStyleIdx="2" presStyleCnt="3"/>
      <dgm:spPr/>
    </dgm:pt>
    <dgm:pt modelId="{CCB0E032-2A86-4D03-A4F5-C1E4BD9F27E0}" type="pres">
      <dgm:prSet presAssocID="{64A22CD4-7D0C-474A-AF66-A685BA7ED5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05C2D93-D307-492A-B9D7-82B833D9430D}" type="pres">
      <dgm:prSet presAssocID="{64A22CD4-7D0C-474A-AF66-A685BA7ED50B}" presName="spaceRect" presStyleCnt="0"/>
      <dgm:spPr/>
    </dgm:pt>
    <dgm:pt modelId="{1858D0C4-1951-4808-8122-E31126799DAF}" type="pres">
      <dgm:prSet presAssocID="{64A22CD4-7D0C-474A-AF66-A685BA7ED5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7BBF26-2F20-414B-B751-6602B7053950}" srcId="{5BE3B5AA-C7A1-4CA5-A6A4-4A37496E6F03}" destId="{8F369D4C-263E-46B2-BD10-D2BFE358D892}" srcOrd="0" destOrd="0" parTransId="{DB1FC797-502D-4AA9-9ACD-8877A40BB133}" sibTransId="{C663DD5D-D9D3-4719-8D11-A5E43DA391F7}"/>
    <dgm:cxn modelId="{47DC542F-D40A-4C5D-938E-4C2DC2490808}" type="presOf" srcId="{5BE3B5AA-C7A1-4CA5-A6A4-4A37496E6F03}" destId="{D1EE7BBA-34C5-402E-A25F-27DADC251263}" srcOrd="0" destOrd="0" presId="urn:microsoft.com/office/officeart/2018/2/layout/IconVerticalSolidList"/>
    <dgm:cxn modelId="{E8D33A35-EF53-4B78-BD64-33157109D53C}" srcId="{5BE3B5AA-C7A1-4CA5-A6A4-4A37496E6F03}" destId="{64A22CD4-7D0C-474A-AF66-A685BA7ED50B}" srcOrd="2" destOrd="0" parTransId="{1EE34D19-05DF-4816-9CAC-10F23A4E554A}" sibTransId="{CE512360-3C1F-44DB-90BF-F3DE358A8F1B}"/>
    <dgm:cxn modelId="{2F3B3C5A-3E53-4FE6-B269-0ED22C1D71FF}" type="presOf" srcId="{9E006F0D-6DBC-4FA6-A2F9-0BC6E82B7CA8}" destId="{A005A77B-0E3A-49DD-B471-00E9D9C962B9}" srcOrd="0" destOrd="0" presId="urn:microsoft.com/office/officeart/2018/2/layout/IconVerticalSolidList"/>
    <dgm:cxn modelId="{7D8F9792-8135-4555-9336-848E4EBA5F25}" type="presOf" srcId="{64A22CD4-7D0C-474A-AF66-A685BA7ED50B}" destId="{1858D0C4-1951-4808-8122-E31126799DAF}" srcOrd="0" destOrd="0" presId="urn:microsoft.com/office/officeart/2018/2/layout/IconVerticalSolidList"/>
    <dgm:cxn modelId="{787A2195-C593-4FA8-836D-A553B718B5D1}" srcId="{5BE3B5AA-C7A1-4CA5-A6A4-4A37496E6F03}" destId="{9E006F0D-6DBC-4FA6-A2F9-0BC6E82B7CA8}" srcOrd="1" destOrd="0" parTransId="{F2ED4C59-A9F4-487B-B789-6B50C8BF76E7}" sibTransId="{74838053-31E3-4034-8A0D-4EE40C302C12}"/>
    <dgm:cxn modelId="{07E4CBBC-667F-4017-B027-24ABE57DD814}" type="presOf" srcId="{8F369D4C-263E-46B2-BD10-D2BFE358D892}" destId="{42EB7AED-6658-4937-A8A0-6F5C5892AD67}" srcOrd="0" destOrd="0" presId="urn:microsoft.com/office/officeart/2018/2/layout/IconVerticalSolidList"/>
    <dgm:cxn modelId="{88A557D2-B4E2-4715-9ADA-73C98B0C3C0E}" type="presParOf" srcId="{D1EE7BBA-34C5-402E-A25F-27DADC251263}" destId="{80DBD511-23F9-4365-821C-853E3BF9802E}" srcOrd="0" destOrd="0" presId="urn:microsoft.com/office/officeart/2018/2/layout/IconVerticalSolidList"/>
    <dgm:cxn modelId="{F2E7AA50-1E50-480C-A07A-C7B66710B57B}" type="presParOf" srcId="{80DBD511-23F9-4365-821C-853E3BF9802E}" destId="{88C75572-C212-435A-9C84-DDB93D5563D4}" srcOrd="0" destOrd="0" presId="urn:microsoft.com/office/officeart/2018/2/layout/IconVerticalSolidList"/>
    <dgm:cxn modelId="{CE28A633-CD55-4442-A626-F3E13144BDD7}" type="presParOf" srcId="{80DBD511-23F9-4365-821C-853E3BF9802E}" destId="{8111B44A-1169-442E-9503-2BB81F9CD7AA}" srcOrd="1" destOrd="0" presId="urn:microsoft.com/office/officeart/2018/2/layout/IconVerticalSolidList"/>
    <dgm:cxn modelId="{AAD326FF-6DE3-441F-AEAB-C4CA5C16D3E7}" type="presParOf" srcId="{80DBD511-23F9-4365-821C-853E3BF9802E}" destId="{BA94225A-C17D-467A-A5AA-574E64DC226A}" srcOrd="2" destOrd="0" presId="urn:microsoft.com/office/officeart/2018/2/layout/IconVerticalSolidList"/>
    <dgm:cxn modelId="{13DB4F2B-6ABB-4412-8D74-8AE1F46D3161}" type="presParOf" srcId="{80DBD511-23F9-4365-821C-853E3BF9802E}" destId="{42EB7AED-6658-4937-A8A0-6F5C5892AD67}" srcOrd="3" destOrd="0" presId="urn:microsoft.com/office/officeart/2018/2/layout/IconVerticalSolidList"/>
    <dgm:cxn modelId="{320B3DD3-9606-47E9-9946-6614EEC0F053}" type="presParOf" srcId="{D1EE7BBA-34C5-402E-A25F-27DADC251263}" destId="{35983139-88F0-4258-AA17-F09A8B6D5499}" srcOrd="1" destOrd="0" presId="urn:microsoft.com/office/officeart/2018/2/layout/IconVerticalSolidList"/>
    <dgm:cxn modelId="{A38C9BA0-0D4A-4BFC-96EF-57935CFF1028}" type="presParOf" srcId="{D1EE7BBA-34C5-402E-A25F-27DADC251263}" destId="{AEDC59DA-AA00-4191-A6ED-DED226162001}" srcOrd="2" destOrd="0" presId="urn:microsoft.com/office/officeart/2018/2/layout/IconVerticalSolidList"/>
    <dgm:cxn modelId="{9963130F-A01A-41C3-9F4B-0C7D742F9616}" type="presParOf" srcId="{AEDC59DA-AA00-4191-A6ED-DED226162001}" destId="{3C4980CD-86FA-4219-9E2A-E2636E7ED6A8}" srcOrd="0" destOrd="0" presId="urn:microsoft.com/office/officeart/2018/2/layout/IconVerticalSolidList"/>
    <dgm:cxn modelId="{DF0F30A8-C7FC-450C-B9FC-23F950D05E41}" type="presParOf" srcId="{AEDC59DA-AA00-4191-A6ED-DED226162001}" destId="{8C01C91B-67A2-4CD8-90CE-D5970E4450DB}" srcOrd="1" destOrd="0" presId="urn:microsoft.com/office/officeart/2018/2/layout/IconVerticalSolidList"/>
    <dgm:cxn modelId="{EC6BEA9F-2FDA-4CAC-A06A-4CC04E2842AC}" type="presParOf" srcId="{AEDC59DA-AA00-4191-A6ED-DED226162001}" destId="{975DD801-3830-4923-862D-D408623D5D17}" srcOrd="2" destOrd="0" presId="urn:microsoft.com/office/officeart/2018/2/layout/IconVerticalSolidList"/>
    <dgm:cxn modelId="{BD4353A9-F394-4798-84BB-939AB603C6F2}" type="presParOf" srcId="{AEDC59DA-AA00-4191-A6ED-DED226162001}" destId="{A005A77B-0E3A-49DD-B471-00E9D9C962B9}" srcOrd="3" destOrd="0" presId="urn:microsoft.com/office/officeart/2018/2/layout/IconVerticalSolidList"/>
    <dgm:cxn modelId="{AD572CE0-98CF-4F10-87CA-9909B2DAAECF}" type="presParOf" srcId="{D1EE7BBA-34C5-402E-A25F-27DADC251263}" destId="{D9CE2265-99BF-42A3-A1AD-BFD8F760B72F}" srcOrd="3" destOrd="0" presId="urn:microsoft.com/office/officeart/2018/2/layout/IconVerticalSolidList"/>
    <dgm:cxn modelId="{0E7FA148-54B1-4096-B487-797EE3E9491A}" type="presParOf" srcId="{D1EE7BBA-34C5-402E-A25F-27DADC251263}" destId="{5EF688E3-05CB-405F-8AE7-7C8BD9BC97A0}" srcOrd="4" destOrd="0" presId="urn:microsoft.com/office/officeart/2018/2/layout/IconVerticalSolidList"/>
    <dgm:cxn modelId="{6570CE99-9DC2-4CC2-9A68-CDA481157565}" type="presParOf" srcId="{5EF688E3-05CB-405F-8AE7-7C8BD9BC97A0}" destId="{4FEA6B9A-B179-4B6A-842B-4D52E2D41F7F}" srcOrd="0" destOrd="0" presId="urn:microsoft.com/office/officeart/2018/2/layout/IconVerticalSolidList"/>
    <dgm:cxn modelId="{A3C4BA2C-C863-48F7-A422-8FB76E7C3DAF}" type="presParOf" srcId="{5EF688E3-05CB-405F-8AE7-7C8BD9BC97A0}" destId="{CCB0E032-2A86-4D03-A4F5-C1E4BD9F27E0}" srcOrd="1" destOrd="0" presId="urn:microsoft.com/office/officeart/2018/2/layout/IconVerticalSolidList"/>
    <dgm:cxn modelId="{FCF675D6-55EA-4DF0-84A8-E3DB121676EA}" type="presParOf" srcId="{5EF688E3-05CB-405F-8AE7-7C8BD9BC97A0}" destId="{605C2D93-D307-492A-B9D7-82B833D9430D}" srcOrd="2" destOrd="0" presId="urn:microsoft.com/office/officeart/2018/2/layout/IconVerticalSolidList"/>
    <dgm:cxn modelId="{5B5DD809-DFF0-45B9-89FA-82CE0264432B}" type="presParOf" srcId="{5EF688E3-05CB-405F-8AE7-7C8BD9BC97A0}" destId="{1858D0C4-1951-4808-8122-E31126799D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973600-535C-46CC-9D8E-E2CAA5BED842}" type="doc">
      <dgm:prSet loTypeId="urn:microsoft.com/office/officeart/2018/2/layout/IconVerticalSolidList" loCatId="icon" qsTypeId="urn:microsoft.com/office/officeart/2005/8/quickstyle/simple1#5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98F88C-AC35-420F-8E8E-F96B030E1BFA}">
      <dgm:prSet/>
      <dgm:spPr/>
      <dgm:t>
        <a:bodyPr/>
        <a:lstStyle/>
        <a:p>
          <a:r>
            <a:rPr lang="en-US"/>
            <a:t>Implement real-time features using WebSockets or server-sent events</a:t>
          </a:r>
        </a:p>
      </dgm:t>
    </dgm:pt>
    <dgm:pt modelId="{5C749206-2BF1-4A5A-829B-282F29B6DA31}" type="parTrans" cxnId="{10DDDB91-0768-407C-99AA-4C1EE77F48BC}">
      <dgm:prSet/>
      <dgm:spPr/>
      <dgm:t>
        <a:bodyPr/>
        <a:lstStyle/>
        <a:p>
          <a:endParaRPr lang="en-US"/>
        </a:p>
      </dgm:t>
    </dgm:pt>
    <dgm:pt modelId="{E50342A9-8845-4A1E-BEB7-82964F817F60}" type="sibTrans" cxnId="{10DDDB91-0768-407C-99AA-4C1EE77F48BC}">
      <dgm:prSet/>
      <dgm:spPr/>
      <dgm:t>
        <a:bodyPr/>
        <a:lstStyle/>
        <a:p>
          <a:endParaRPr lang="en-US"/>
        </a:p>
      </dgm:t>
    </dgm:pt>
    <dgm:pt modelId="{9E6BF424-5DB7-494B-96CE-E80E8C27F026}">
      <dgm:prSet/>
      <dgm:spPr/>
      <dgm:t>
        <a:bodyPr/>
        <a:lstStyle/>
        <a:p>
          <a:r>
            <a:rPr lang="en-US"/>
            <a:t>Notify users of new likes, comments, and mentions</a:t>
          </a:r>
        </a:p>
      </dgm:t>
    </dgm:pt>
    <dgm:pt modelId="{36A1FFFC-BE61-45E9-891B-3D06F9BA63C1}" type="parTrans" cxnId="{9C83FA01-7DDC-4197-93EF-F42FE075BCBD}">
      <dgm:prSet/>
      <dgm:spPr/>
      <dgm:t>
        <a:bodyPr/>
        <a:lstStyle/>
        <a:p>
          <a:endParaRPr lang="en-US"/>
        </a:p>
      </dgm:t>
    </dgm:pt>
    <dgm:pt modelId="{4EE3ABBB-4D24-4152-854B-2DDEA685CD82}" type="sibTrans" cxnId="{9C83FA01-7DDC-4197-93EF-F42FE075BCBD}">
      <dgm:prSet/>
      <dgm:spPr/>
      <dgm:t>
        <a:bodyPr/>
        <a:lstStyle/>
        <a:p>
          <a:endParaRPr lang="en-US"/>
        </a:p>
      </dgm:t>
    </dgm:pt>
    <dgm:pt modelId="{214C4F80-E6FD-4533-A788-5C075F8C6010}">
      <dgm:prSet/>
      <dgm:spPr/>
      <dgm:t>
        <a:bodyPr/>
        <a:lstStyle/>
        <a:p>
          <a:r>
            <a:rPr lang="en-US"/>
            <a:t>Enhance engagement with features like hashtags and trending topics</a:t>
          </a:r>
        </a:p>
      </dgm:t>
    </dgm:pt>
    <dgm:pt modelId="{575D4508-71E4-418E-9F54-30914AEF37DA}" type="parTrans" cxnId="{B26ACE63-0FFB-453D-8672-2689BFB67828}">
      <dgm:prSet/>
      <dgm:spPr/>
      <dgm:t>
        <a:bodyPr/>
        <a:lstStyle/>
        <a:p>
          <a:endParaRPr lang="en-US"/>
        </a:p>
      </dgm:t>
    </dgm:pt>
    <dgm:pt modelId="{8AEA741F-9E82-4A7A-A329-B56425101D47}" type="sibTrans" cxnId="{B26ACE63-0FFB-453D-8672-2689BFB67828}">
      <dgm:prSet/>
      <dgm:spPr/>
      <dgm:t>
        <a:bodyPr/>
        <a:lstStyle/>
        <a:p>
          <a:endParaRPr lang="en-US"/>
        </a:p>
      </dgm:t>
    </dgm:pt>
    <dgm:pt modelId="{B62A4085-FD2E-4458-8E1D-46404D3B32DA}" type="pres">
      <dgm:prSet presAssocID="{36973600-535C-46CC-9D8E-E2CAA5BED842}" presName="root" presStyleCnt="0">
        <dgm:presLayoutVars>
          <dgm:dir/>
          <dgm:resizeHandles val="exact"/>
        </dgm:presLayoutVars>
      </dgm:prSet>
      <dgm:spPr/>
    </dgm:pt>
    <dgm:pt modelId="{4C33CA59-3AA6-42D9-8218-DAAA4F1A713D}" type="pres">
      <dgm:prSet presAssocID="{2E98F88C-AC35-420F-8E8E-F96B030E1BFA}" presName="compNode" presStyleCnt="0"/>
      <dgm:spPr/>
    </dgm:pt>
    <dgm:pt modelId="{38C7BA64-62BE-4EF2-A8C3-E74ECB85AF03}" type="pres">
      <dgm:prSet presAssocID="{2E98F88C-AC35-420F-8E8E-F96B030E1BFA}" presName="bgRect" presStyleLbl="bgShp" presStyleIdx="0" presStyleCnt="3"/>
      <dgm:spPr/>
    </dgm:pt>
    <dgm:pt modelId="{3D4312A9-CCDB-4309-A95A-971E493FD99E}" type="pres">
      <dgm:prSet presAssocID="{2E98F88C-AC35-420F-8E8E-F96B030E1B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8E97D2B-4938-4FD8-A18E-BE6C8EBD12DF}" type="pres">
      <dgm:prSet presAssocID="{2E98F88C-AC35-420F-8E8E-F96B030E1BFA}" presName="spaceRect" presStyleCnt="0"/>
      <dgm:spPr/>
    </dgm:pt>
    <dgm:pt modelId="{70BE0CCE-20A1-4A27-B666-4C776A42DD50}" type="pres">
      <dgm:prSet presAssocID="{2E98F88C-AC35-420F-8E8E-F96B030E1BFA}" presName="parTx" presStyleLbl="revTx" presStyleIdx="0" presStyleCnt="3">
        <dgm:presLayoutVars>
          <dgm:chMax val="0"/>
          <dgm:chPref val="0"/>
        </dgm:presLayoutVars>
      </dgm:prSet>
      <dgm:spPr/>
    </dgm:pt>
    <dgm:pt modelId="{C9E44B4F-8435-441C-A5EA-E1E7B13B354D}" type="pres">
      <dgm:prSet presAssocID="{E50342A9-8845-4A1E-BEB7-82964F817F60}" presName="sibTrans" presStyleCnt="0"/>
      <dgm:spPr/>
    </dgm:pt>
    <dgm:pt modelId="{235FE0AD-561D-4D39-824F-699F304A79FA}" type="pres">
      <dgm:prSet presAssocID="{9E6BF424-5DB7-494B-96CE-E80E8C27F026}" presName="compNode" presStyleCnt="0"/>
      <dgm:spPr/>
    </dgm:pt>
    <dgm:pt modelId="{44062D34-ACC5-4360-99EF-55BB5C630D94}" type="pres">
      <dgm:prSet presAssocID="{9E6BF424-5DB7-494B-96CE-E80E8C27F026}" presName="bgRect" presStyleLbl="bgShp" presStyleIdx="1" presStyleCnt="3"/>
      <dgm:spPr/>
    </dgm:pt>
    <dgm:pt modelId="{788B19BF-FAF8-47F7-A7C7-2E64DAC3A2FD}" type="pres">
      <dgm:prSet presAssocID="{9E6BF424-5DB7-494B-96CE-E80E8C27F0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A578DF8-DA56-4CAF-AF73-D566C10AF4F1}" type="pres">
      <dgm:prSet presAssocID="{9E6BF424-5DB7-494B-96CE-E80E8C27F026}" presName="spaceRect" presStyleCnt="0"/>
      <dgm:spPr/>
    </dgm:pt>
    <dgm:pt modelId="{8EBD9093-B1EB-44E1-90C9-FB124AC8EA9D}" type="pres">
      <dgm:prSet presAssocID="{9E6BF424-5DB7-494B-96CE-E80E8C27F026}" presName="parTx" presStyleLbl="revTx" presStyleIdx="1" presStyleCnt="3">
        <dgm:presLayoutVars>
          <dgm:chMax val="0"/>
          <dgm:chPref val="0"/>
        </dgm:presLayoutVars>
      </dgm:prSet>
      <dgm:spPr/>
    </dgm:pt>
    <dgm:pt modelId="{FFC10CE7-74D7-403A-BCB4-117988B23989}" type="pres">
      <dgm:prSet presAssocID="{4EE3ABBB-4D24-4152-854B-2DDEA685CD82}" presName="sibTrans" presStyleCnt="0"/>
      <dgm:spPr/>
    </dgm:pt>
    <dgm:pt modelId="{E81336F3-0646-477F-97FA-D2CA0C7BCADD}" type="pres">
      <dgm:prSet presAssocID="{214C4F80-E6FD-4533-A788-5C075F8C6010}" presName="compNode" presStyleCnt="0"/>
      <dgm:spPr/>
    </dgm:pt>
    <dgm:pt modelId="{FD45ECB1-96C4-4AC4-AB6D-A1CBB8CFC40E}" type="pres">
      <dgm:prSet presAssocID="{214C4F80-E6FD-4533-A788-5C075F8C6010}" presName="bgRect" presStyleLbl="bgShp" presStyleIdx="2" presStyleCnt="3"/>
      <dgm:spPr/>
    </dgm:pt>
    <dgm:pt modelId="{9E5F68F6-C405-42BE-8070-25D1B1D7CA34}" type="pres">
      <dgm:prSet presAssocID="{214C4F80-E6FD-4533-A788-5C075F8C60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78BDD2E8-3B09-43CB-97A8-60FFCA490925}" type="pres">
      <dgm:prSet presAssocID="{214C4F80-E6FD-4533-A788-5C075F8C6010}" presName="spaceRect" presStyleCnt="0"/>
      <dgm:spPr/>
    </dgm:pt>
    <dgm:pt modelId="{7DD7C264-3A22-4614-8209-9DFE803347F6}" type="pres">
      <dgm:prSet presAssocID="{214C4F80-E6FD-4533-A788-5C075F8C60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83FA01-7DDC-4197-93EF-F42FE075BCBD}" srcId="{36973600-535C-46CC-9D8E-E2CAA5BED842}" destId="{9E6BF424-5DB7-494B-96CE-E80E8C27F026}" srcOrd="1" destOrd="0" parTransId="{36A1FFFC-BE61-45E9-891B-3D06F9BA63C1}" sibTransId="{4EE3ABBB-4D24-4152-854B-2DDEA685CD82}"/>
    <dgm:cxn modelId="{898BAA0A-B64D-4D86-A3CD-FA7E421B3091}" type="presOf" srcId="{214C4F80-E6FD-4533-A788-5C075F8C6010}" destId="{7DD7C264-3A22-4614-8209-9DFE803347F6}" srcOrd="0" destOrd="0" presId="urn:microsoft.com/office/officeart/2018/2/layout/IconVerticalSolidList"/>
    <dgm:cxn modelId="{B26ACE63-0FFB-453D-8672-2689BFB67828}" srcId="{36973600-535C-46CC-9D8E-E2CAA5BED842}" destId="{214C4F80-E6FD-4533-A788-5C075F8C6010}" srcOrd="2" destOrd="0" parTransId="{575D4508-71E4-418E-9F54-30914AEF37DA}" sibTransId="{8AEA741F-9E82-4A7A-A329-B56425101D47}"/>
    <dgm:cxn modelId="{65A67090-10ED-45A7-A5CE-E93FDEBDF38D}" type="presOf" srcId="{9E6BF424-5DB7-494B-96CE-E80E8C27F026}" destId="{8EBD9093-B1EB-44E1-90C9-FB124AC8EA9D}" srcOrd="0" destOrd="0" presId="urn:microsoft.com/office/officeart/2018/2/layout/IconVerticalSolidList"/>
    <dgm:cxn modelId="{10DDDB91-0768-407C-99AA-4C1EE77F48BC}" srcId="{36973600-535C-46CC-9D8E-E2CAA5BED842}" destId="{2E98F88C-AC35-420F-8E8E-F96B030E1BFA}" srcOrd="0" destOrd="0" parTransId="{5C749206-2BF1-4A5A-829B-282F29B6DA31}" sibTransId="{E50342A9-8845-4A1E-BEB7-82964F817F60}"/>
    <dgm:cxn modelId="{1E6D4DBC-44FD-44D4-A63C-7713EF77F6D3}" type="presOf" srcId="{2E98F88C-AC35-420F-8E8E-F96B030E1BFA}" destId="{70BE0CCE-20A1-4A27-B666-4C776A42DD50}" srcOrd="0" destOrd="0" presId="urn:microsoft.com/office/officeart/2018/2/layout/IconVerticalSolidList"/>
    <dgm:cxn modelId="{C30AC3FE-0920-4E11-B688-8DC6481AB11F}" type="presOf" srcId="{36973600-535C-46CC-9D8E-E2CAA5BED842}" destId="{B62A4085-FD2E-4458-8E1D-46404D3B32DA}" srcOrd="0" destOrd="0" presId="urn:microsoft.com/office/officeart/2018/2/layout/IconVerticalSolidList"/>
    <dgm:cxn modelId="{42655F87-CF12-4989-B2B5-D8889793FFEA}" type="presParOf" srcId="{B62A4085-FD2E-4458-8E1D-46404D3B32DA}" destId="{4C33CA59-3AA6-42D9-8218-DAAA4F1A713D}" srcOrd="0" destOrd="0" presId="urn:microsoft.com/office/officeart/2018/2/layout/IconVerticalSolidList"/>
    <dgm:cxn modelId="{F9A5BE7F-0CFE-4F89-AE9C-17579949E245}" type="presParOf" srcId="{4C33CA59-3AA6-42D9-8218-DAAA4F1A713D}" destId="{38C7BA64-62BE-4EF2-A8C3-E74ECB85AF03}" srcOrd="0" destOrd="0" presId="urn:microsoft.com/office/officeart/2018/2/layout/IconVerticalSolidList"/>
    <dgm:cxn modelId="{CDC644C8-669F-4C48-AC64-E90FF26B9C14}" type="presParOf" srcId="{4C33CA59-3AA6-42D9-8218-DAAA4F1A713D}" destId="{3D4312A9-CCDB-4309-A95A-971E493FD99E}" srcOrd="1" destOrd="0" presId="urn:microsoft.com/office/officeart/2018/2/layout/IconVerticalSolidList"/>
    <dgm:cxn modelId="{3D263E4A-2494-4FC8-8ADA-A94C0D68F53E}" type="presParOf" srcId="{4C33CA59-3AA6-42D9-8218-DAAA4F1A713D}" destId="{F8E97D2B-4938-4FD8-A18E-BE6C8EBD12DF}" srcOrd="2" destOrd="0" presId="urn:microsoft.com/office/officeart/2018/2/layout/IconVerticalSolidList"/>
    <dgm:cxn modelId="{742228C4-39E4-4ED3-A5A5-F1D083CF02BA}" type="presParOf" srcId="{4C33CA59-3AA6-42D9-8218-DAAA4F1A713D}" destId="{70BE0CCE-20A1-4A27-B666-4C776A42DD50}" srcOrd="3" destOrd="0" presId="urn:microsoft.com/office/officeart/2018/2/layout/IconVerticalSolidList"/>
    <dgm:cxn modelId="{B8110BB4-91E1-46BC-9A72-0D89A3192704}" type="presParOf" srcId="{B62A4085-FD2E-4458-8E1D-46404D3B32DA}" destId="{C9E44B4F-8435-441C-A5EA-E1E7B13B354D}" srcOrd="1" destOrd="0" presId="urn:microsoft.com/office/officeart/2018/2/layout/IconVerticalSolidList"/>
    <dgm:cxn modelId="{4C16D174-851C-4A72-85D7-853EE5AA0EB4}" type="presParOf" srcId="{B62A4085-FD2E-4458-8E1D-46404D3B32DA}" destId="{235FE0AD-561D-4D39-824F-699F304A79FA}" srcOrd="2" destOrd="0" presId="urn:microsoft.com/office/officeart/2018/2/layout/IconVerticalSolidList"/>
    <dgm:cxn modelId="{78D19880-54F4-4A76-9344-A9F2ACD7F362}" type="presParOf" srcId="{235FE0AD-561D-4D39-824F-699F304A79FA}" destId="{44062D34-ACC5-4360-99EF-55BB5C630D94}" srcOrd="0" destOrd="0" presId="urn:microsoft.com/office/officeart/2018/2/layout/IconVerticalSolidList"/>
    <dgm:cxn modelId="{41177744-0181-4102-96A4-93FD77857547}" type="presParOf" srcId="{235FE0AD-561D-4D39-824F-699F304A79FA}" destId="{788B19BF-FAF8-47F7-A7C7-2E64DAC3A2FD}" srcOrd="1" destOrd="0" presId="urn:microsoft.com/office/officeart/2018/2/layout/IconVerticalSolidList"/>
    <dgm:cxn modelId="{E6007CA6-D88F-4CA3-B414-C03DC0689E65}" type="presParOf" srcId="{235FE0AD-561D-4D39-824F-699F304A79FA}" destId="{5A578DF8-DA56-4CAF-AF73-D566C10AF4F1}" srcOrd="2" destOrd="0" presId="urn:microsoft.com/office/officeart/2018/2/layout/IconVerticalSolidList"/>
    <dgm:cxn modelId="{B11E2ABC-43BE-40E3-9345-6B3249A12F1C}" type="presParOf" srcId="{235FE0AD-561D-4D39-824F-699F304A79FA}" destId="{8EBD9093-B1EB-44E1-90C9-FB124AC8EA9D}" srcOrd="3" destOrd="0" presId="urn:microsoft.com/office/officeart/2018/2/layout/IconVerticalSolidList"/>
    <dgm:cxn modelId="{76E5A822-3B3F-4F34-B0F6-92F612F395BD}" type="presParOf" srcId="{B62A4085-FD2E-4458-8E1D-46404D3B32DA}" destId="{FFC10CE7-74D7-403A-BCB4-117988B23989}" srcOrd="3" destOrd="0" presId="urn:microsoft.com/office/officeart/2018/2/layout/IconVerticalSolidList"/>
    <dgm:cxn modelId="{6457A768-CA69-45DB-9645-D568B8DA5A79}" type="presParOf" srcId="{B62A4085-FD2E-4458-8E1D-46404D3B32DA}" destId="{E81336F3-0646-477F-97FA-D2CA0C7BCADD}" srcOrd="4" destOrd="0" presId="urn:microsoft.com/office/officeart/2018/2/layout/IconVerticalSolidList"/>
    <dgm:cxn modelId="{5E6684B2-BEEC-45B2-9319-0477C77BE1C2}" type="presParOf" srcId="{E81336F3-0646-477F-97FA-D2CA0C7BCADD}" destId="{FD45ECB1-96C4-4AC4-AB6D-A1CBB8CFC40E}" srcOrd="0" destOrd="0" presId="urn:microsoft.com/office/officeart/2018/2/layout/IconVerticalSolidList"/>
    <dgm:cxn modelId="{5E5EF468-FB87-4BAA-84BE-66F49AB7CD91}" type="presParOf" srcId="{E81336F3-0646-477F-97FA-D2CA0C7BCADD}" destId="{9E5F68F6-C405-42BE-8070-25D1B1D7CA34}" srcOrd="1" destOrd="0" presId="urn:microsoft.com/office/officeart/2018/2/layout/IconVerticalSolidList"/>
    <dgm:cxn modelId="{A0A0881C-772E-4D1C-BF61-4D940D8C4782}" type="presParOf" srcId="{E81336F3-0646-477F-97FA-D2CA0C7BCADD}" destId="{78BDD2E8-3B09-43CB-97A8-60FFCA490925}" srcOrd="2" destOrd="0" presId="urn:microsoft.com/office/officeart/2018/2/layout/IconVerticalSolidList"/>
    <dgm:cxn modelId="{A15A0DA4-E9D1-4652-8C0B-C158DAF02EF9}" type="presParOf" srcId="{E81336F3-0646-477F-97FA-D2CA0C7BCADD}" destId="{7DD7C264-3A22-4614-8209-9DFE803347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AA5487-898F-41A8-945C-B765D6B2D80B}" type="doc">
      <dgm:prSet loTypeId="urn:microsoft.com/office/officeart/2018/2/layout/IconVerticalSolidList" loCatId="icon" qsTypeId="urn:microsoft.com/office/officeart/2005/8/quickstyle/simple1#6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F591432-9C65-4077-BA93-0988021EE5E1}">
      <dgm:prSet/>
      <dgm:spPr/>
      <dgm:t>
        <a:bodyPr/>
        <a:lstStyle/>
        <a:p>
          <a:r>
            <a:rPr lang="en-US"/>
            <a:t>Deploy the backend and frontend to production servers or cloud platforms</a:t>
          </a:r>
        </a:p>
      </dgm:t>
    </dgm:pt>
    <dgm:pt modelId="{D054CAEA-3C1A-4A88-9A5B-A9F89CF7DF6F}" type="parTrans" cxnId="{E9C3133A-A3D9-4B20-8DC0-C619C704CEF8}">
      <dgm:prSet/>
      <dgm:spPr/>
      <dgm:t>
        <a:bodyPr/>
        <a:lstStyle/>
        <a:p>
          <a:endParaRPr lang="en-US"/>
        </a:p>
      </dgm:t>
    </dgm:pt>
    <dgm:pt modelId="{6AB6B844-46D4-4428-8EB8-3510C7ADD526}" type="sibTrans" cxnId="{E9C3133A-A3D9-4B20-8DC0-C619C704CEF8}">
      <dgm:prSet/>
      <dgm:spPr/>
      <dgm:t>
        <a:bodyPr/>
        <a:lstStyle/>
        <a:p>
          <a:endParaRPr lang="en-US"/>
        </a:p>
      </dgm:t>
    </dgm:pt>
    <dgm:pt modelId="{33335166-0C53-4623-9190-8F3A87A8A943}">
      <dgm:prSet/>
      <dgm:spPr/>
      <dgm:t>
        <a:bodyPr/>
        <a:lstStyle/>
        <a:p>
          <a:r>
            <a:rPr lang="en-US"/>
            <a:t>Set up domain and DNS configurations</a:t>
          </a:r>
        </a:p>
      </dgm:t>
    </dgm:pt>
    <dgm:pt modelId="{F4D1CE2E-056E-42F1-9C89-9476E87DAE0E}" type="parTrans" cxnId="{04F68E8B-95BA-42D2-981D-1855DA3298D9}">
      <dgm:prSet/>
      <dgm:spPr/>
      <dgm:t>
        <a:bodyPr/>
        <a:lstStyle/>
        <a:p>
          <a:endParaRPr lang="en-US"/>
        </a:p>
      </dgm:t>
    </dgm:pt>
    <dgm:pt modelId="{EFADB691-21A4-46CB-A087-E22D73DC9046}" type="sibTrans" cxnId="{04F68E8B-95BA-42D2-981D-1855DA3298D9}">
      <dgm:prSet/>
      <dgm:spPr/>
      <dgm:t>
        <a:bodyPr/>
        <a:lstStyle/>
        <a:p>
          <a:endParaRPr lang="en-US"/>
        </a:p>
      </dgm:t>
    </dgm:pt>
    <dgm:pt modelId="{6D6D35D0-E440-4291-B297-6B80FB5AB789}">
      <dgm:prSet/>
      <dgm:spPr/>
      <dgm:t>
        <a:bodyPr/>
        <a:lstStyle/>
        <a:p>
          <a:r>
            <a:rPr lang="en-US"/>
            <a:t>Optimize the application for production, including performance and security considerations</a:t>
          </a:r>
        </a:p>
      </dgm:t>
    </dgm:pt>
    <dgm:pt modelId="{C8245306-5AAB-49FA-8380-1875E13D235B}" type="parTrans" cxnId="{A39FED8C-D459-4568-A459-BC9A6DDC7FE7}">
      <dgm:prSet/>
      <dgm:spPr/>
      <dgm:t>
        <a:bodyPr/>
        <a:lstStyle/>
        <a:p>
          <a:endParaRPr lang="en-US"/>
        </a:p>
      </dgm:t>
    </dgm:pt>
    <dgm:pt modelId="{57C3FEB5-158C-4D76-9ED5-1F1CBE6F91D6}" type="sibTrans" cxnId="{A39FED8C-D459-4568-A459-BC9A6DDC7FE7}">
      <dgm:prSet/>
      <dgm:spPr/>
      <dgm:t>
        <a:bodyPr/>
        <a:lstStyle/>
        <a:p>
          <a:endParaRPr lang="en-US"/>
        </a:p>
      </dgm:t>
    </dgm:pt>
    <dgm:pt modelId="{8600CDCA-5F41-48AA-8036-89E58FA1877B}" type="pres">
      <dgm:prSet presAssocID="{A5AA5487-898F-41A8-945C-B765D6B2D80B}" presName="root" presStyleCnt="0">
        <dgm:presLayoutVars>
          <dgm:dir/>
          <dgm:resizeHandles val="exact"/>
        </dgm:presLayoutVars>
      </dgm:prSet>
      <dgm:spPr/>
    </dgm:pt>
    <dgm:pt modelId="{5D8FB4FB-E246-40DB-B944-6FBF10500BF7}" type="pres">
      <dgm:prSet presAssocID="{FF591432-9C65-4077-BA93-0988021EE5E1}" presName="compNode" presStyleCnt="0"/>
      <dgm:spPr/>
    </dgm:pt>
    <dgm:pt modelId="{1266466B-6089-47E7-ABBB-85D5887AB8A1}" type="pres">
      <dgm:prSet presAssocID="{FF591432-9C65-4077-BA93-0988021EE5E1}" presName="bgRect" presStyleLbl="bgShp" presStyleIdx="0" presStyleCnt="3"/>
      <dgm:spPr/>
    </dgm:pt>
    <dgm:pt modelId="{FB5BA87D-ED76-43DF-B419-BC5F493D3325}" type="pres">
      <dgm:prSet presAssocID="{FF591432-9C65-4077-BA93-0988021EE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74065E9B-2EDC-4D80-8A11-6BEDB435D8B2}" type="pres">
      <dgm:prSet presAssocID="{FF591432-9C65-4077-BA93-0988021EE5E1}" presName="spaceRect" presStyleCnt="0"/>
      <dgm:spPr/>
    </dgm:pt>
    <dgm:pt modelId="{1D563E8E-8134-4E89-A49D-B6F18FCE4707}" type="pres">
      <dgm:prSet presAssocID="{FF591432-9C65-4077-BA93-0988021EE5E1}" presName="parTx" presStyleLbl="revTx" presStyleIdx="0" presStyleCnt="3">
        <dgm:presLayoutVars>
          <dgm:chMax val="0"/>
          <dgm:chPref val="0"/>
        </dgm:presLayoutVars>
      </dgm:prSet>
      <dgm:spPr/>
    </dgm:pt>
    <dgm:pt modelId="{AFD444B3-46DE-46EE-8ADD-34830849C393}" type="pres">
      <dgm:prSet presAssocID="{6AB6B844-46D4-4428-8EB8-3510C7ADD526}" presName="sibTrans" presStyleCnt="0"/>
      <dgm:spPr/>
    </dgm:pt>
    <dgm:pt modelId="{E9EC02D7-BD5D-497F-8B41-4F5A1A8431F1}" type="pres">
      <dgm:prSet presAssocID="{33335166-0C53-4623-9190-8F3A87A8A943}" presName="compNode" presStyleCnt="0"/>
      <dgm:spPr/>
    </dgm:pt>
    <dgm:pt modelId="{4D39691D-B28B-4748-8379-70735DDB7A29}" type="pres">
      <dgm:prSet presAssocID="{33335166-0C53-4623-9190-8F3A87A8A943}" presName="bgRect" presStyleLbl="bgShp" presStyleIdx="1" presStyleCnt="3"/>
      <dgm:spPr/>
    </dgm:pt>
    <dgm:pt modelId="{E8C2E886-FBA3-4A7B-B2CC-1466EACCEA38}" type="pres">
      <dgm:prSet presAssocID="{33335166-0C53-4623-9190-8F3A87A8A9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9B93455-C582-4FFC-AD0D-565357294FA5}" type="pres">
      <dgm:prSet presAssocID="{33335166-0C53-4623-9190-8F3A87A8A943}" presName="spaceRect" presStyleCnt="0"/>
      <dgm:spPr/>
    </dgm:pt>
    <dgm:pt modelId="{3C107B98-DD0B-49A3-A30E-EA0E97FE902A}" type="pres">
      <dgm:prSet presAssocID="{33335166-0C53-4623-9190-8F3A87A8A943}" presName="parTx" presStyleLbl="revTx" presStyleIdx="1" presStyleCnt="3">
        <dgm:presLayoutVars>
          <dgm:chMax val="0"/>
          <dgm:chPref val="0"/>
        </dgm:presLayoutVars>
      </dgm:prSet>
      <dgm:spPr/>
    </dgm:pt>
    <dgm:pt modelId="{B345E6E3-F9E0-4B9E-BD8E-109476C650A7}" type="pres">
      <dgm:prSet presAssocID="{EFADB691-21A4-46CB-A087-E22D73DC9046}" presName="sibTrans" presStyleCnt="0"/>
      <dgm:spPr/>
    </dgm:pt>
    <dgm:pt modelId="{24A8DE24-7206-4A23-A8BB-4966D6ADAFC7}" type="pres">
      <dgm:prSet presAssocID="{6D6D35D0-E440-4291-B297-6B80FB5AB789}" presName="compNode" presStyleCnt="0"/>
      <dgm:spPr/>
    </dgm:pt>
    <dgm:pt modelId="{CB501A4D-66D9-4CF4-9800-37E9111B882F}" type="pres">
      <dgm:prSet presAssocID="{6D6D35D0-E440-4291-B297-6B80FB5AB789}" presName="bgRect" presStyleLbl="bgShp" presStyleIdx="2" presStyleCnt="3"/>
      <dgm:spPr/>
    </dgm:pt>
    <dgm:pt modelId="{9090054E-E49E-476D-9749-3FC9C5E30DCD}" type="pres">
      <dgm:prSet presAssocID="{6D6D35D0-E440-4291-B297-6B80FB5AB7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2CAF624A-F803-425D-BB8A-5A408DADD20D}" type="pres">
      <dgm:prSet presAssocID="{6D6D35D0-E440-4291-B297-6B80FB5AB789}" presName="spaceRect" presStyleCnt="0"/>
      <dgm:spPr/>
    </dgm:pt>
    <dgm:pt modelId="{1C849E1A-43E2-4B00-93D8-9C138C0288E6}" type="pres">
      <dgm:prSet presAssocID="{6D6D35D0-E440-4291-B297-6B80FB5AB7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C3133A-A3D9-4B20-8DC0-C619C704CEF8}" srcId="{A5AA5487-898F-41A8-945C-B765D6B2D80B}" destId="{FF591432-9C65-4077-BA93-0988021EE5E1}" srcOrd="0" destOrd="0" parTransId="{D054CAEA-3C1A-4A88-9A5B-A9F89CF7DF6F}" sibTransId="{6AB6B844-46D4-4428-8EB8-3510C7ADD526}"/>
    <dgm:cxn modelId="{3367C563-8070-44C6-9E92-8DF60927BA79}" type="presOf" srcId="{33335166-0C53-4623-9190-8F3A87A8A943}" destId="{3C107B98-DD0B-49A3-A30E-EA0E97FE902A}" srcOrd="0" destOrd="0" presId="urn:microsoft.com/office/officeart/2018/2/layout/IconVerticalSolidList"/>
    <dgm:cxn modelId="{04F68E8B-95BA-42D2-981D-1855DA3298D9}" srcId="{A5AA5487-898F-41A8-945C-B765D6B2D80B}" destId="{33335166-0C53-4623-9190-8F3A87A8A943}" srcOrd="1" destOrd="0" parTransId="{F4D1CE2E-056E-42F1-9C89-9476E87DAE0E}" sibTransId="{EFADB691-21A4-46CB-A087-E22D73DC9046}"/>
    <dgm:cxn modelId="{A39FED8C-D459-4568-A459-BC9A6DDC7FE7}" srcId="{A5AA5487-898F-41A8-945C-B765D6B2D80B}" destId="{6D6D35D0-E440-4291-B297-6B80FB5AB789}" srcOrd="2" destOrd="0" parTransId="{C8245306-5AAB-49FA-8380-1875E13D235B}" sibTransId="{57C3FEB5-158C-4D76-9ED5-1F1CBE6F91D6}"/>
    <dgm:cxn modelId="{132DB391-4164-4DB2-8BA7-0AA8A4C75052}" type="presOf" srcId="{FF591432-9C65-4077-BA93-0988021EE5E1}" destId="{1D563E8E-8134-4E89-A49D-B6F18FCE4707}" srcOrd="0" destOrd="0" presId="urn:microsoft.com/office/officeart/2018/2/layout/IconVerticalSolidList"/>
    <dgm:cxn modelId="{FC8D97BA-3496-4084-A3BA-6F69AB6AE35C}" type="presOf" srcId="{A5AA5487-898F-41A8-945C-B765D6B2D80B}" destId="{8600CDCA-5F41-48AA-8036-89E58FA1877B}" srcOrd="0" destOrd="0" presId="urn:microsoft.com/office/officeart/2018/2/layout/IconVerticalSolidList"/>
    <dgm:cxn modelId="{126948F8-8B09-4054-A0B2-1CBABEF3E0FA}" type="presOf" srcId="{6D6D35D0-E440-4291-B297-6B80FB5AB789}" destId="{1C849E1A-43E2-4B00-93D8-9C138C0288E6}" srcOrd="0" destOrd="0" presId="urn:microsoft.com/office/officeart/2018/2/layout/IconVerticalSolidList"/>
    <dgm:cxn modelId="{6CFEE4EE-9EED-4814-8BFF-E5FC6FA2041A}" type="presParOf" srcId="{8600CDCA-5F41-48AA-8036-89E58FA1877B}" destId="{5D8FB4FB-E246-40DB-B944-6FBF10500BF7}" srcOrd="0" destOrd="0" presId="urn:microsoft.com/office/officeart/2018/2/layout/IconVerticalSolidList"/>
    <dgm:cxn modelId="{3988756F-EDCA-487C-B1BC-E1765D6862E7}" type="presParOf" srcId="{5D8FB4FB-E246-40DB-B944-6FBF10500BF7}" destId="{1266466B-6089-47E7-ABBB-85D5887AB8A1}" srcOrd="0" destOrd="0" presId="urn:microsoft.com/office/officeart/2018/2/layout/IconVerticalSolidList"/>
    <dgm:cxn modelId="{DF77E6B8-2C3D-4FCF-A603-4ADCC349FD5B}" type="presParOf" srcId="{5D8FB4FB-E246-40DB-B944-6FBF10500BF7}" destId="{FB5BA87D-ED76-43DF-B419-BC5F493D3325}" srcOrd="1" destOrd="0" presId="urn:microsoft.com/office/officeart/2018/2/layout/IconVerticalSolidList"/>
    <dgm:cxn modelId="{6AA99D95-DA16-4955-B350-26A9B081D05F}" type="presParOf" srcId="{5D8FB4FB-E246-40DB-B944-6FBF10500BF7}" destId="{74065E9B-2EDC-4D80-8A11-6BEDB435D8B2}" srcOrd="2" destOrd="0" presId="urn:microsoft.com/office/officeart/2018/2/layout/IconVerticalSolidList"/>
    <dgm:cxn modelId="{05AAB949-1D09-419A-A0A2-5863BD4186A8}" type="presParOf" srcId="{5D8FB4FB-E246-40DB-B944-6FBF10500BF7}" destId="{1D563E8E-8134-4E89-A49D-B6F18FCE4707}" srcOrd="3" destOrd="0" presId="urn:microsoft.com/office/officeart/2018/2/layout/IconVerticalSolidList"/>
    <dgm:cxn modelId="{8FB24573-24ED-495A-9913-DEA228E54A36}" type="presParOf" srcId="{8600CDCA-5F41-48AA-8036-89E58FA1877B}" destId="{AFD444B3-46DE-46EE-8ADD-34830849C393}" srcOrd="1" destOrd="0" presId="urn:microsoft.com/office/officeart/2018/2/layout/IconVerticalSolidList"/>
    <dgm:cxn modelId="{E5B05045-E6B6-44C7-B50F-D3F653F633E3}" type="presParOf" srcId="{8600CDCA-5F41-48AA-8036-89E58FA1877B}" destId="{E9EC02D7-BD5D-497F-8B41-4F5A1A8431F1}" srcOrd="2" destOrd="0" presId="urn:microsoft.com/office/officeart/2018/2/layout/IconVerticalSolidList"/>
    <dgm:cxn modelId="{0AFC1CC8-496F-4BDC-94C4-2DB2924A40CC}" type="presParOf" srcId="{E9EC02D7-BD5D-497F-8B41-4F5A1A8431F1}" destId="{4D39691D-B28B-4748-8379-70735DDB7A29}" srcOrd="0" destOrd="0" presId="urn:microsoft.com/office/officeart/2018/2/layout/IconVerticalSolidList"/>
    <dgm:cxn modelId="{B5DF2198-9CBD-4C5B-93B9-1F810198244A}" type="presParOf" srcId="{E9EC02D7-BD5D-497F-8B41-4F5A1A8431F1}" destId="{E8C2E886-FBA3-4A7B-B2CC-1466EACCEA38}" srcOrd="1" destOrd="0" presId="urn:microsoft.com/office/officeart/2018/2/layout/IconVerticalSolidList"/>
    <dgm:cxn modelId="{A3FA453F-D9E3-4C9B-A5AA-326654984607}" type="presParOf" srcId="{E9EC02D7-BD5D-497F-8B41-4F5A1A8431F1}" destId="{69B93455-C582-4FFC-AD0D-565357294FA5}" srcOrd="2" destOrd="0" presId="urn:microsoft.com/office/officeart/2018/2/layout/IconVerticalSolidList"/>
    <dgm:cxn modelId="{957B6139-6A9D-4DA8-837B-A4A9C4DE17FA}" type="presParOf" srcId="{E9EC02D7-BD5D-497F-8B41-4F5A1A8431F1}" destId="{3C107B98-DD0B-49A3-A30E-EA0E97FE902A}" srcOrd="3" destOrd="0" presId="urn:microsoft.com/office/officeart/2018/2/layout/IconVerticalSolidList"/>
    <dgm:cxn modelId="{4756181B-9D55-4FD0-8324-63B4E142B3AA}" type="presParOf" srcId="{8600CDCA-5F41-48AA-8036-89E58FA1877B}" destId="{B345E6E3-F9E0-4B9E-BD8E-109476C650A7}" srcOrd="3" destOrd="0" presId="urn:microsoft.com/office/officeart/2018/2/layout/IconVerticalSolidList"/>
    <dgm:cxn modelId="{7DFEDC9C-C890-427D-BDBD-0B731EEC6637}" type="presParOf" srcId="{8600CDCA-5F41-48AA-8036-89E58FA1877B}" destId="{24A8DE24-7206-4A23-A8BB-4966D6ADAFC7}" srcOrd="4" destOrd="0" presId="urn:microsoft.com/office/officeart/2018/2/layout/IconVerticalSolidList"/>
    <dgm:cxn modelId="{1FB5EB6D-F125-4328-850D-EA5E031B74D2}" type="presParOf" srcId="{24A8DE24-7206-4A23-A8BB-4966D6ADAFC7}" destId="{CB501A4D-66D9-4CF4-9800-37E9111B882F}" srcOrd="0" destOrd="0" presId="urn:microsoft.com/office/officeart/2018/2/layout/IconVerticalSolidList"/>
    <dgm:cxn modelId="{8AB36B55-221C-400B-88FA-184006D7A912}" type="presParOf" srcId="{24A8DE24-7206-4A23-A8BB-4966D6ADAFC7}" destId="{9090054E-E49E-476D-9749-3FC9C5E30DCD}" srcOrd="1" destOrd="0" presId="urn:microsoft.com/office/officeart/2018/2/layout/IconVerticalSolidList"/>
    <dgm:cxn modelId="{E354E04D-ECA9-42A4-8062-AA94172EEEE2}" type="presParOf" srcId="{24A8DE24-7206-4A23-A8BB-4966D6ADAFC7}" destId="{2CAF624A-F803-425D-BB8A-5A408DADD20D}" srcOrd="2" destOrd="0" presId="urn:microsoft.com/office/officeart/2018/2/layout/IconVerticalSolidList"/>
    <dgm:cxn modelId="{90B7B367-9AB7-425A-B8BD-21D91F63F1CE}" type="presParOf" srcId="{24A8DE24-7206-4A23-A8BB-4966D6ADAFC7}" destId="{1C849E1A-43E2-4B00-93D8-9C138C028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68D12-1110-4A24-A010-607BEECF3213}">
      <dsp:nvSpPr>
        <dsp:cNvPr id="0" name=""/>
        <dsp:cNvSpPr/>
      </dsp:nvSpPr>
      <dsp:spPr>
        <a:xfrm>
          <a:off x="0" y="2299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C90DA-6D07-4AF7-B772-7903FEA23692}">
      <dsp:nvSpPr>
        <dsp:cNvPr id="0" name=""/>
        <dsp:cNvSpPr/>
      </dsp:nvSpPr>
      <dsp:spPr>
        <a:xfrm>
          <a:off x="352598" y="264562"/>
          <a:ext cx="641087" cy="64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B8CF0-4968-45A3-9E0A-34EABD6E2170}">
      <dsp:nvSpPr>
        <dsp:cNvPr id="0" name=""/>
        <dsp:cNvSpPr/>
      </dsp:nvSpPr>
      <dsp:spPr bwMode="white">
        <a:xfrm>
          <a:off x="1346283" y="2299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Node.js project</a:t>
          </a:r>
        </a:p>
      </dsp:txBody>
      <dsp:txXfrm>
        <a:off x="1346283" y="2299"/>
        <a:ext cx="5465996" cy="1165613"/>
      </dsp:txXfrm>
    </dsp:sp>
    <dsp:sp modelId="{8815AE74-7233-4769-878B-1BD983426ADB}">
      <dsp:nvSpPr>
        <dsp:cNvPr id="0" name=""/>
        <dsp:cNvSpPr/>
      </dsp:nvSpPr>
      <dsp:spPr>
        <a:xfrm>
          <a:off x="0" y="1459316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D41EF-F07B-4720-B167-7F3A1D8E4BA5}">
      <dsp:nvSpPr>
        <dsp:cNvPr id="0" name=""/>
        <dsp:cNvSpPr/>
      </dsp:nvSpPr>
      <dsp:spPr>
        <a:xfrm>
          <a:off x="352598" y="1721579"/>
          <a:ext cx="641087" cy="64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8FAF6-472C-4DC7-A940-D98174EA0E6B}">
      <dsp:nvSpPr>
        <dsp:cNvPr id="0" name=""/>
        <dsp:cNvSpPr/>
      </dsp:nvSpPr>
      <dsp:spPr bwMode="white">
        <a:xfrm>
          <a:off x="1346283" y="1459316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up Express.js for routing and handling HTTP requests</a:t>
          </a:r>
        </a:p>
      </dsp:txBody>
      <dsp:txXfrm>
        <a:off x="1346283" y="1459316"/>
        <a:ext cx="5465996" cy="1165613"/>
      </dsp:txXfrm>
    </dsp:sp>
    <dsp:sp modelId="{E90220EF-8254-462F-BB74-379B3B799C8F}">
      <dsp:nvSpPr>
        <dsp:cNvPr id="0" name=""/>
        <dsp:cNvSpPr/>
      </dsp:nvSpPr>
      <dsp:spPr>
        <a:xfrm>
          <a:off x="0" y="2916333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6D1FC-DEC5-45F3-8B49-2A4600A4824E}">
      <dsp:nvSpPr>
        <dsp:cNvPr id="0" name=""/>
        <dsp:cNvSpPr/>
      </dsp:nvSpPr>
      <dsp:spPr>
        <a:xfrm>
          <a:off x="352598" y="3178596"/>
          <a:ext cx="641087" cy="64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C49A7-5F74-4832-BF4A-73B5689B64D1}">
      <dsp:nvSpPr>
        <dsp:cNvPr id="0" name=""/>
        <dsp:cNvSpPr/>
      </dsp:nvSpPr>
      <dsp:spPr bwMode="white">
        <a:xfrm>
          <a:off x="1346283" y="2916333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user registration, login, and authentication</a:t>
          </a:r>
        </a:p>
      </dsp:txBody>
      <dsp:txXfrm>
        <a:off x="1346283" y="2916333"/>
        <a:ext cx="5465996" cy="1165613"/>
      </dsp:txXfrm>
    </dsp:sp>
    <dsp:sp modelId="{1868494B-78CF-4441-92C1-6648515CCCD5}">
      <dsp:nvSpPr>
        <dsp:cNvPr id="0" name=""/>
        <dsp:cNvSpPr/>
      </dsp:nvSpPr>
      <dsp:spPr>
        <a:xfrm>
          <a:off x="0" y="4373350"/>
          <a:ext cx="6812280" cy="11656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F526A-9564-4A18-880F-C0BD214DB789}">
      <dsp:nvSpPr>
        <dsp:cNvPr id="0" name=""/>
        <dsp:cNvSpPr/>
      </dsp:nvSpPr>
      <dsp:spPr>
        <a:xfrm>
          <a:off x="352598" y="4635613"/>
          <a:ext cx="641087" cy="64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A44D7-2A34-465B-A1C0-D6D6CAB2F021}">
      <dsp:nvSpPr>
        <dsp:cNvPr id="0" name=""/>
        <dsp:cNvSpPr/>
      </dsp:nvSpPr>
      <dsp:spPr bwMode="white">
        <a:xfrm>
          <a:off x="1346283" y="4373350"/>
          <a:ext cx="5465996" cy="1165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61" tIns="123361" rIns="123361" bIns="12336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API routes for user profiles, posts, comments, and interactions</a:t>
          </a:r>
        </a:p>
      </dsp:txBody>
      <dsp:txXfrm>
        <a:off x="1346283" y="4373350"/>
        <a:ext cx="5465996" cy="1165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26602-FDD0-491A-A2BF-C974B634A0CD}">
      <dsp:nvSpPr>
        <dsp:cNvPr id="0" name=""/>
        <dsp:cNvSpPr/>
      </dsp:nvSpPr>
      <dsp:spPr>
        <a:xfrm>
          <a:off x="1448218" y="2141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6457A-5CCA-4596-BA1E-464DB9F7F801}">
      <dsp:nvSpPr>
        <dsp:cNvPr id="0" name=""/>
        <dsp:cNvSpPr/>
      </dsp:nvSpPr>
      <dsp:spPr>
        <a:xfrm>
          <a:off x="1733405" y="30660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83230-D10A-4E68-97E3-A1CAEC26CB5C}">
      <dsp:nvSpPr>
        <dsp:cNvPr id="0" name=""/>
        <dsp:cNvSpPr/>
      </dsp:nvSpPr>
      <dsp:spPr bwMode="white">
        <a:xfrm>
          <a:off x="1020436" y="177641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 the MongoDB schema to store user data, posts, comments, and relationships</a:t>
          </a:r>
        </a:p>
      </dsp:txBody>
      <dsp:txXfrm>
        <a:off x="1020436" y="1776413"/>
        <a:ext cx="2193750" cy="720000"/>
      </dsp:txXfrm>
    </dsp:sp>
    <dsp:sp modelId="{BF2192FC-320D-4241-B8B0-4EE6D307869F}">
      <dsp:nvSpPr>
        <dsp:cNvPr id="0" name=""/>
        <dsp:cNvSpPr/>
      </dsp:nvSpPr>
      <dsp:spPr>
        <a:xfrm>
          <a:off x="4025874" y="21413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BCDC-3E93-4C52-B146-3CA3CF3E3494}">
      <dsp:nvSpPr>
        <dsp:cNvPr id="0" name=""/>
        <dsp:cNvSpPr/>
      </dsp:nvSpPr>
      <dsp:spPr>
        <a:xfrm>
          <a:off x="4311061" y="306600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8B39D-454E-488E-BC34-49FC8BCA60C6}">
      <dsp:nvSpPr>
        <dsp:cNvPr id="0" name=""/>
        <dsp:cNvSpPr/>
      </dsp:nvSpPr>
      <dsp:spPr bwMode="white">
        <a:xfrm>
          <a:off x="3598093" y="177641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Establish data models and define relationships between collections</a:t>
          </a:r>
        </a:p>
      </dsp:txBody>
      <dsp:txXfrm>
        <a:off x="3598093" y="1776413"/>
        <a:ext cx="2193750" cy="720000"/>
      </dsp:txXfrm>
    </dsp:sp>
    <dsp:sp modelId="{3D58704D-DCDB-416B-9D21-BC429A2AC503}">
      <dsp:nvSpPr>
        <dsp:cNvPr id="0" name=""/>
        <dsp:cNvSpPr/>
      </dsp:nvSpPr>
      <dsp:spPr>
        <a:xfrm>
          <a:off x="2737046" y="3044850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2D9F9-D9C6-4BAA-A091-03F0B6D8EAAB}">
      <dsp:nvSpPr>
        <dsp:cNvPr id="0" name=""/>
        <dsp:cNvSpPr/>
      </dsp:nvSpPr>
      <dsp:spPr>
        <a:xfrm>
          <a:off x="3022233" y="333003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86D87-5C14-4086-88F5-FC6AF1BE8019}">
      <dsp:nvSpPr>
        <dsp:cNvPr id="0" name=""/>
        <dsp:cNvSpPr/>
      </dsp:nvSpPr>
      <dsp:spPr bwMode="white">
        <a:xfrm>
          <a:off x="2309265" y="4799850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database CRUD operations using Mongoose or a similar library</a:t>
          </a:r>
        </a:p>
      </dsp:txBody>
      <dsp:txXfrm>
        <a:off x="2309265" y="4799850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BBCAE-7E6C-42C8-B1AB-ED862D3D63AE}">
      <dsp:nvSpPr>
        <dsp:cNvPr id="0" name=""/>
        <dsp:cNvSpPr/>
      </dsp:nvSpPr>
      <dsp:spPr>
        <a:xfrm>
          <a:off x="1569596" y="367720"/>
          <a:ext cx="1022227" cy="10222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F6CA9-BD5B-44C7-AA80-EC7EF5A8ED66}">
      <dsp:nvSpPr>
        <dsp:cNvPr id="0" name=""/>
        <dsp:cNvSpPr/>
      </dsp:nvSpPr>
      <dsp:spPr bwMode="white">
        <a:xfrm>
          <a:off x="944901" y="1716388"/>
          <a:ext cx="2271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user authentication using JWT or a similar method</a:t>
          </a:r>
        </a:p>
      </dsp:txBody>
      <dsp:txXfrm>
        <a:off x="944901" y="1716388"/>
        <a:ext cx="2271615" cy="720000"/>
      </dsp:txXfrm>
    </dsp:sp>
    <dsp:sp modelId="{6EFACC2E-7A15-4B42-A9E9-E8CE73C01897}">
      <dsp:nvSpPr>
        <dsp:cNvPr id="0" name=""/>
        <dsp:cNvSpPr/>
      </dsp:nvSpPr>
      <dsp:spPr>
        <a:xfrm>
          <a:off x="4238744" y="367720"/>
          <a:ext cx="1022227" cy="10222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163A2-77A4-45D5-BDCC-3E30A15753DB}">
      <dsp:nvSpPr>
        <dsp:cNvPr id="0" name=""/>
        <dsp:cNvSpPr/>
      </dsp:nvSpPr>
      <dsp:spPr bwMode="white">
        <a:xfrm>
          <a:off x="3614050" y="1716388"/>
          <a:ext cx="2271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user sessions and protect routes</a:t>
          </a:r>
        </a:p>
      </dsp:txBody>
      <dsp:txXfrm>
        <a:off x="3614050" y="1716388"/>
        <a:ext cx="2271615" cy="720000"/>
      </dsp:txXfrm>
    </dsp:sp>
    <dsp:sp modelId="{CE0681CC-8BB6-4CD9-9C3B-73940150EB97}">
      <dsp:nvSpPr>
        <dsp:cNvPr id="0" name=""/>
        <dsp:cNvSpPr/>
      </dsp:nvSpPr>
      <dsp:spPr>
        <a:xfrm>
          <a:off x="2904170" y="3004291"/>
          <a:ext cx="1022227" cy="10222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5332-E0C6-4570-B6D8-390D7E5329C4}">
      <dsp:nvSpPr>
        <dsp:cNvPr id="0" name=""/>
        <dsp:cNvSpPr/>
      </dsp:nvSpPr>
      <dsp:spPr bwMode="white">
        <a:xfrm>
          <a:off x="2279476" y="4352959"/>
          <a:ext cx="2271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password hashing for security</a:t>
          </a:r>
        </a:p>
      </dsp:txBody>
      <dsp:txXfrm>
        <a:off x="2279476" y="4352959"/>
        <a:ext cx="227161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75572-C212-435A-9C84-DDB93D5563D4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1B44A-1169-442E-9503-2BB81F9CD7AA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B7AED-6658-4937-A8A0-6F5C5892AD67}">
      <dsp:nvSpPr>
        <dsp:cNvPr id="0" name=""/>
        <dsp:cNvSpPr/>
      </dsp:nvSpPr>
      <dsp:spPr bwMode="white"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a feed where users can create, view, and interact with posts</a:t>
          </a:r>
        </a:p>
      </dsp:txBody>
      <dsp:txXfrm>
        <a:off x="1828170" y="676"/>
        <a:ext cx="4984109" cy="1582831"/>
      </dsp:txXfrm>
    </dsp:sp>
    <dsp:sp modelId="{3C4980CD-86FA-4219-9E2A-E2636E7ED6A8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1C91B-67A2-4CD8-90CE-D5970E4450DB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5A77B-0E3A-49DD-B471-00E9D9C962B9}">
      <dsp:nvSpPr>
        <dsp:cNvPr id="0" name=""/>
        <dsp:cNvSpPr/>
      </dsp:nvSpPr>
      <dsp:spPr bwMode="white"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features like liking, commenting, and sharing</a:t>
          </a:r>
        </a:p>
      </dsp:txBody>
      <dsp:txXfrm>
        <a:off x="1828170" y="1979216"/>
        <a:ext cx="4984109" cy="1582831"/>
      </dsp:txXfrm>
    </dsp:sp>
    <dsp:sp modelId="{4FEA6B9A-B179-4B6A-842B-4D52E2D41F7F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0E032-2A86-4D03-A4F5-C1E4BD9F27E0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8D0C4-1951-4808-8122-E31126799DAF}">
      <dsp:nvSpPr>
        <dsp:cNvPr id="0" name=""/>
        <dsp:cNvSpPr/>
      </dsp:nvSpPr>
      <dsp:spPr bwMode="white"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 multimedia content such as images and videos</a:t>
          </a:r>
        </a:p>
      </dsp:txBody>
      <dsp:txXfrm>
        <a:off x="1828170" y="3957755"/>
        <a:ext cx="4984109" cy="1582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7BA64-62BE-4EF2-A8C3-E74ECB85AF03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312A9-CCDB-4309-A95A-971E493FD99E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E0CCE-20A1-4A27-B666-4C776A42DD50}">
      <dsp:nvSpPr>
        <dsp:cNvPr id="0" name=""/>
        <dsp:cNvSpPr/>
      </dsp:nvSpPr>
      <dsp:spPr bwMode="white"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real-time features using WebSockets or server-sent events</a:t>
          </a:r>
        </a:p>
      </dsp:txBody>
      <dsp:txXfrm>
        <a:off x="1828170" y="676"/>
        <a:ext cx="4984109" cy="1582831"/>
      </dsp:txXfrm>
    </dsp:sp>
    <dsp:sp modelId="{44062D34-ACC5-4360-99EF-55BB5C630D94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B19BF-FAF8-47F7-A7C7-2E64DAC3A2FD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9093-B1EB-44E1-90C9-FB124AC8EA9D}">
      <dsp:nvSpPr>
        <dsp:cNvPr id="0" name=""/>
        <dsp:cNvSpPr/>
      </dsp:nvSpPr>
      <dsp:spPr bwMode="white"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Notify users of new likes, comments, and mentions</a:t>
          </a:r>
        </a:p>
      </dsp:txBody>
      <dsp:txXfrm>
        <a:off x="1828170" y="1979216"/>
        <a:ext cx="4984109" cy="1582831"/>
      </dsp:txXfrm>
    </dsp:sp>
    <dsp:sp modelId="{FD45ECB1-96C4-4AC4-AB6D-A1CBB8CFC40E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F68F6-C405-42BE-8070-25D1B1D7CA34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7C264-3A22-4614-8209-9DFE803347F6}">
      <dsp:nvSpPr>
        <dsp:cNvPr id="0" name=""/>
        <dsp:cNvSpPr/>
      </dsp:nvSpPr>
      <dsp:spPr bwMode="white"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 engagement with features like hashtags and trending topics</a:t>
          </a:r>
        </a:p>
      </dsp:txBody>
      <dsp:txXfrm>
        <a:off x="1828170" y="3957755"/>
        <a:ext cx="4984109" cy="1582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6466B-6089-47E7-ABBB-85D5887AB8A1}">
      <dsp:nvSpPr>
        <dsp:cNvPr id="0" name=""/>
        <dsp:cNvSpPr/>
      </dsp:nvSpPr>
      <dsp:spPr>
        <a:xfrm>
          <a:off x="0" y="676"/>
          <a:ext cx="6812280" cy="1582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BA87D-ED76-43DF-B419-BC5F493D3325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63E8E-8134-4E89-A49D-B6F18FCE4707}">
      <dsp:nvSpPr>
        <dsp:cNvPr id="0" name=""/>
        <dsp:cNvSpPr/>
      </dsp:nvSpPr>
      <dsp:spPr bwMode="white">
        <a:xfrm>
          <a:off x="1828170" y="67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 the backend and frontend to production servers or cloud platforms</a:t>
          </a:r>
        </a:p>
      </dsp:txBody>
      <dsp:txXfrm>
        <a:off x="1828170" y="676"/>
        <a:ext cx="4984109" cy="1582831"/>
      </dsp:txXfrm>
    </dsp:sp>
    <dsp:sp modelId="{4D39691D-B28B-4748-8379-70735DDB7A29}">
      <dsp:nvSpPr>
        <dsp:cNvPr id="0" name=""/>
        <dsp:cNvSpPr/>
      </dsp:nvSpPr>
      <dsp:spPr>
        <a:xfrm>
          <a:off x="0" y="1979216"/>
          <a:ext cx="6812280" cy="15828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2E886-FBA3-4A7B-B2CC-1466EACCEA38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07B98-DD0B-49A3-A30E-EA0E97FE902A}">
      <dsp:nvSpPr>
        <dsp:cNvPr id="0" name=""/>
        <dsp:cNvSpPr/>
      </dsp:nvSpPr>
      <dsp:spPr bwMode="white">
        <a:xfrm>
          <a:off x="1828170" y="1979216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up domain and DNS configurations</a:t>
          </a:r>
        </a:p>
      </dsp:txBody>
      <dsp:txXfrm>
        <a:off x="1828170" y="1979216"/>
        <a:ext cx="4984109" cy="1582831"/>
      </dsp:txXfrm>
    </dsp:sp>
    <dsp:sp modelId="{CB501A4D-66D9-4CF4-9800-37E9111B882F}">
      <dsp:nvSpPr>
        <dsp:cNvPr id="0" name=""/>
        <dsp:cNvSpPr/>
      </dsp:nvSpPr>
      <dsp:spPr>
        <a:xfrm>
          <a:off x="0" y="3957755"/>
          <a:ext cx="6812280" cy="15828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0054E-E49E-476D-9749-3FC9C5E30DCD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49E1A-43E2-4B00-93D8-9C138C0288E6}">
      <dsp:nvSpPr>
        <dsp:cNvPr id="0" name=""/>
        <dsp:cNvSpPr/>
      </dsp:nvSpPr>
      <dsp:spPr bwMode="white">
        <a:xfrm>
          <a:off x="1828170" y="3957755"/>
          <a:ext cx="498410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Optimize the application for production, including performance and security considerations</a:t>
          </a:r>
        </a:p>
      </dsp:txBody>
      <dsp:txXfrm>
        <a:off x="1828170" y="3957755"/>
        <a:ext cx="4984109" cy="1582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1244" r="-2" b="1786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m!!text 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/>
              <a:t>Building a Social Media Website with the MERN Stack</a:t>
            </a:r>
          </a:p>
        </p:txBody>
      </p:sp>
      <p:sp>
        <p:nvSpPr>
          <p:cNvPr id="13" name="m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Building the Post Feed</a:t>
            </a: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Interactivity and Engagement</a:t>
            </a: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Mobile Responsiveness</a:t>
            </a:r>
          </a:p>
        </p:txBody>
      </p:sp>
      <p:pic>
        <p:nvPicPr>
          <p:cNvPr id="6" name="Picture 5" descr="Person watching empty phone"/>
          <p:cNvPicPr>
            <a:picLocks noChangeAspect="1"/>
          </p:cNvPicPr>
          <p:nvPr/>
        </p:nvPicPr>
        <p:blipFill rotWithShape="1">
          <a:blip r:embed="rId2"/>
          <a:srcRect l="44797" r="11382" b="-10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Ensure the website is responsive and user-friendly on mobile devices</a:t>
            </a:r>
          </a:p>
          <a:p>
            <a:pPr lvl="0"/>
            <a:r>
              <a:rPr lang="en-US" sz="1800"/>
              <a:t>Implement responsive design principles using CSS or a UI framework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Testing and Debugging</a:t>
            </a:r>
          </a:p>
        </p:txBody>
      </p:sp>
      <p:pic>
        <p:nvPicPr>
          <p:cNvPr id="6" name="Picture 5" descr="C:\Users\Abhiraj\Desktop\images.jpgimages"/>
          <p:cNvPicPr>
            <a:picLocks noChangeAspect="1"/>
          </p:cNvPicPr>
          <p:nvPr/>
        </p:nvPicPr>
        <p:blipFill rotWithShape="1">
          <a:blip r:embed="rId2"/>
          <a:srcRect l="15324" r="15324"/>
          <a:stretch>
            <a:fillRect/>
          </a:stretch>
        </p:blipFill>
        <p:spPr>
          <a:xfrm>
            <a:off x="0" y="0"/>
            <a:ext cx="4756785" cy="685800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Write unit tests and integration tests for both the backend and frontend</a:t>
            </a:r>
          </a:p>
          <a:p>
            <a:pPr lvl="0"/>
            <a:r>
              <a:rPr lang="en-US" sz="1800"/>
              <a:t>Use testing libraries like Jest, Mocha, and React Testing Library</a:t>
            </a:r>
          </a:p>
          <a:p>
            <a:pPr lvl="0"/>
            <a:r>
              <a:rPr lang="en-US" sz="1800"/>
              <a:t>Debug and resolve issues as they arise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Deployment</a:t>
            </a: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000" y="1157605"/>
            <a:ext cx="6272530" cy="1453515"/>
          </a:xfrm>
        </p:spPr>
        <p:txBody>
          <a:bodyPr anchor="b">
            <a:normAutofit/>
          </a:bodyPr>
          <a:lstStyle/>
          <a:p>
            <a:r>
              <a:rPr lang="en-US" sz="4800"/>
              <a:t>Challenges and Future Improvements</a:t>
            </a:r>
          </a:p>
        </p:txBody>
      </p:sp>
      <p:pic>
        <p:nvPicPr>
          <p:cNvPr id="6" name="Picture 5" descr="Abstract background of data"/>
          <p:cNvPicPr>
            <a:picLocks noChangeAspect="1"/>
          </p:cNvPicPr>
          <p:nvPr/>
        </p:nvPicPr>
        <p:blipFill rotWithShape="1">
          <a:blip r:embed="rId2"/>
          <a:srcRect l="25131" r="37915" b="-2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Challenges may include scalability, handling large amounts of data, and ensuring a smooth user experience</a:t>
            </a:r>
          </a:p>
          <a:p>
            <a:pPr lvl="0"/>
            <a:r>
              <a:rPr lang="en-US" sz="1800"/>
              <a:t>Future improvements could involve machine learning for content recommendations, enhanced privacy settings, and integration with other social platforms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Security</a:t>
            </a:r>
          </a:p>
        </p:txBody>
      </p:sp>
      <p:pic>
        <p:nvPicPr>
          <p:cNvPr id="6" name="Picture 5" descr="C:\Users\Abhiraj\Desktop\download.jpgdownload"/>
          <p:cNvPicPr>
            <a:picLocks noChangeAspect="1"/>
          </p:cNvPicPr>
          <p:nvPr/>
        </p:nvPicPr>
        <p:blipFill rotWithShape="1">
          <a:blip r:embed="rId2"/>
          <a:srcRect l="27458" r="27458"/>
          <a:stretch>
            <a:fillRect/>
          </a:stretch>
        </p:blipFill>
        <p:spPr>
          <a:xfrm>
            <a:off x="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Security should be a top priority</a:t>
            </a:r>
          </a:p>
          <a:p>
            <a:pPr lvl="0"/>
            <a:r>
              <a:rPr lang="en-US" sz="1800"/>
              <a:t>Implement best practices for data validation, user input sanitization, and protection against common web vulnerabilities like Cross-Site Scripting and SQL Injection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Conclusion</a:t>
            </a:r>
          </a:p>
        </p:txBody>
      </p:sp>
      <p:pic>
        <p:nvPicPr>
          <p:cNvPr id="6" name="Picture 5" descr="Person watching empty phone"/>
          <p:cNvPicPr>
            <a:picLocks noChangeAspect="1"/>
          </p:cNvPicPr>
          <p:nvPr/>
        </p:nvPicPr>
        <p:blipFill rotWithShape="1">
          <a:blip r:embed="rId2"/>
          <a:srcRect l="44797" r="11382" b="-10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Building a social media website using the MERN stack is a rewarding endeavor, but it's essential to approach it systematically and with a focus on security and user experience</a:t>
            </a:r>
          </a:p>
          <a:p>
            <a:pPr lvl="0"/>
            <a:r>
              <a:rPr lang="en-US" sz="1800"/>
              <a:t>By following these steps and continuously improving your application, you can create a robust and engaging platform for users to connect and share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pic>
        <p:nvPicPr>
          <p:cNvPr id="6" name="Picture 5" descr="Mobile device with apps"/>
          <p:cNvPicPr>
            <a:picLocks noChangeAspect="1"/>
          </p:cNvPicPr>
          <p:nvPr/>
        </p:nvPicPr>
        <p:blipFill rotWithShape="1">
          <a:blip r:embed="rId2"/>
          <a:srcRect l="51326" r="11720" b="-2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In the ever-evolving digital landscape, social media websites have become an integral part of our lives</a:t>
            </a:r>
          </a:p>
          <a:p>
            <a:pPr lvl="0"/>
            <a:r>
              <a:rPr lang="en-US" sz="1800"/>
              <a:t>This project aims to guide you through the process of creating a social media website using the MERN stack</a:t>
            </a:r>
          </a:p>
          <a:p>
            <a:pPr lvl="0"/>
            <a:r>
              <a:rPr lang="en-US" sz="1800"/>
              <a:t>We'll cover each step, from setting up the backend to deploying the final product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Overview of MERN Stack</a:t>
            </a:r>
          </a:p>
        </p:txBody>
      </p:sp>
      <p:pic>
        <p:nvPicPr>
          <p:cNvPr id="6" name="Picture 5" descr="Blue blocks and networks technology background"/>
          <p:cNvPicPr>
            <a:picLocks noChangeAspect="1"/>
          </p:cNvPicPr>
          <p:nvPr/>
        </p:nvPicPr>
        <p:blipFill rotWithShape="1">
          <a:blip r:embed="rId2"/>
          <a:srcRect l="15427" r="47619" b="-438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MongoDB: A NoSQL database for flexible data storage</a:t>
            </a:r>
          </a:p>
          <a:p>
            <a:pPr lvl="0"/>
            <a:r>
              <a:rPr lang="en-US" sz="1800"/>
              <a:t>Express.js: A back-end framework for building APIs and handling server-side logic</a:t>
            </a:r>
          </a:p>
          <a:p>
            <a:pPr lvl="0"/>
            <a:r>
              <a:rPr lang="en-US" sz="1800"/>
              <a:t>React: A JavaScript library for building dynamic, interactive user interfaces</a:t>
            </a:r>
          </a:p>
          <a:p>
            <a:pPr lvl="0"/>
            <a:r>
              <a:rPr lang="en-US" sz="1800"/>
              <a:t>Node.js: A JavaScript runtime for server-side development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Project Goals</a:t>
            </a:r>
          </a:p>
        </p:txBody>
      </p:sp>
      <p:pic>
        <p:nvPicPr>
          <p:cNvPr id="6" name="Picture 5" descr="Mobile device with apps"/>
          <p:cNvPicPr>
            <a:picLocks noChangeAspect="1"/>
          </p:cNvPicPr>
          <p:nvPr/>
        </p:nvPicPr>
        <p:blipFill rotWithShape="1">
          <a:blip r:embed="rId2"/>
          <a:srcRect l="51326" r="11720" b="-2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000"/>
              <a:t>Create a social media website that allows users to sign up, log in, and interact with each other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Implement user authentication and authorization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Develop a user profile system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Build a post feed where users can share updates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Enhance interactivity and engagement with features like likes, comments, and notifications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Ensure mobile responsiveness for a seamless user experience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Test and debug the application thoroughly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Deploy the website to a production environment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Address challenges and consider future improvements</a:t>
            </a:r>
          </a:p>
          <a:p>
            <a:pPr lvl="0">
              <a:lnSpc>
                <a:spcPct val="100000"/>
              </a:lnSpc>
            </a:pPr>
            <a:r>
              <a:rPr lang="en-US" sz="1000"/>
              <a:t>Prioritize security throughout the development process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Setting Up the Backend</a:t>
            </a: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/>
              <a:t>Database Design</a:t>
            </a:r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917940" y="3133090"/>
            <a:ext cx="60769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48345" y="3089275"/>
            <a:ext cx="138493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/>
              <a:t>reltionships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Building the Front End</a:t>
            </a:r>
          </a:p>
        </p:txBody>
      </p:sp>
      <p:pic>
        <p:nvPicPr>
          <p:cNvPr id="6" name="Picture 5" descr="Top view of cubes connected with black lines"/>
          <p:cNvPicPr>
            <a:picLocks noChangeAspect="1"/>
          </p:cNvPicPr>
          <p:nvPr/>
        </p:nvPicPr>
        <p:blipFill rotWithShape="1">
          <a:blip r:embed="rId2"/>
          <a:srcRect l="30517" r="20214" b="4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500"/>
              <a:t>Initialize a React application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Develop the user interface using components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Create forms for user registration, login, and profile management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Implement components for displaying user profiles, posts, and comments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Add interactivity and real-time updates for likes, comments, and notifications</a:t>
            </a:r>
          </a:p>
          <a:p>
            <a:pPr lvl="0">
              <a:lnSpc>
                <a:spcPct val="100000"/>
              </a:lnSpc>
            </a:pPr>
            <a:r>
              <a:rPr lang="en-US" sz="1500"/>
              <a:t>Ensure smooth navigation with React Router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45210" y="507365"/>
            <a:ext cx="3481705" cy="5438775"/>
          </a:xfrm>
        </p:spPr>
        <p:txBody>
          <a:bodyPr>
            <a:normAutofit/>
          </a:bodyPr>
          <a:lstStyle/>
          <a:p>
            <a:r>
              <a:rPr lang="en-US" sz="3200"/>
              <a:t>User Authentication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Creating User Profile</a:t>
            </a:r>
          </a:p>
        </p:txBody>
      </p:sp>
      <p:pic>
        <p:nvPicPr>
          <p:cNvPr id="6" name="Picture 5" descr="Drawings on colourful paper"/>
          <p:cNvPicPr>
            <a:picLocks noChangeAspect="1"/>
          </p:cNvPicPr>
          <p:nvPr/>
        </p:nvPicPr>
        <p:blipFill rotWithShape="1">
          <a:blip r:embed="rId2"/>
          <a:srcRect l="15114" r="41099" b="-3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Develop user profile pages with information and activity feeds</a:t>
            </a:r>
          </a:p>
          <a:p>
            <a:pPr lvl="0"/>
            <a:r>
              <a:rPr lang="en-US" sz="1800"/>
              <a:t>Allow users to update their profiles, including avatars and bios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C3122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94D"/>
      </a:accent5>
      <a:accent6>
        <a:srgbClr val="B13B60"/>
      </a:accent6>
      <a:hlink>
        <a:srgbClr val="BF61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650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Building a Social Media Website with the MERN Stack</vt:lpstr>
      <vt:lpstr>Introduction</vt:lpstr>
      <vt:lpstr>Overview of MERN Stack</vt:lpstr>
      <vt:lpstr>Project Goals</vt:lpstr>
      <vt:lpstr>Setting Up the Backend</vt:lpstr>
      <vt:lpstr>Database Design</vt:lpstr>
      <vt:lpstr>Building the Front End</vt:lpstr>
      <vt:lpstr>User Authentication</vt:lpstr>
      <vt:lpstr>Creating User Profile</vt:lpstr>
      <vt:lpstr>Building the Post Feed</vt:lpstr>
      <vt:lpstr>Interactivity and Engagement</vt:lpstr>
      <vt:lpstr>Mobile Responsiveness</vt:lpstr>
      <vt:lpstr>Testing and Debugging</vt:lpstr>
      <vt:lpstr>Deployment</vt:lpstr>
      <vt:lpstr>Challenges and Future Improvements</vt:lpstr>
      <vt:lpstr>Security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Abhiraj Marne</cp:lastModifiedBy>
  <cp:revision>10</cp:revision>
  <dcterms:created xsi:type="dcterms:W3CDTF">2023-09-15T13:04:00Z</dcterms:created>
  <dcterms:modified xsi:type="dcterms:W3CDTF">2023-09-18T09:56:20Z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101915D6905E41D7AD045F79E18C9428_12</vt:lpwstr>
  </property>
  <property fmtid="{D5CDD505-2E9C-101B-9397-08002B2CF9AE}" pid="3" name="KSOProductBuildVer">
    <vt:lpwstr>1033-12.2.0.13201</vt:lpwstr>
  </property>
</Properties>
</file>