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CE5313-36BD-CEFE-CC36-3F61CF35B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FDA67A-46F3-58F3-2A6F-85EF5D3AF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48F645-8A2D-1631-2983-EDA11B2E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37A4-F9F1-4576-A126-33E7E335FECB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8005A8-59F4-D090-E22E-64492056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CFFC9E-E65E-4743-4F80-B0F1CC2D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932C-419D-48B2-920E-A93EC194F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99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E44D95-0D91-CF83-1540-AD009C72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763672-CDBC-1E1A-3CA2-83C88383C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30C2C8-60F9-80F0-1BC9-3A6878CD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37A4-F9F1-4576-A126-33E7E335FECB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DE30DE-224A-7866-7155-3B8F4D99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C879B0-FD21-016D-9740-E30A0FAA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932C-419D-48B2-920E-A93EC194F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91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D7D4856-F23E-CA0F-61B0-BB61780BC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551F0E7-7270-BE53-748B-C2EF460CD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0C58AB-EB16-5A3B-A3F7-7AEC5F7E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37A4-F9F1-4576-A126-33E7E335FECB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E58AEC-E2CD-FF0A-D758-A15FC30E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20EBCC-807C-71DD-2BFE-4552BBBC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932C-419D-48B2-920E-A93EC194F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34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66FF54-BFA3-5A4A-59BC-159F2A64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0DBE64-EBE5-0DAE-1544-889346D16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D9E50F-CF1E-A175-B135-51CB4681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37A4-F9F1-4576-A126-33E7E335FECB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C31A60-8688-80B3-9EEB-7728967D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E59E08-8EA0-3E7A-0108-EAE7CF1C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932C-419D-48B2-920E-A93EC194F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73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E0BFE0-9EF7-D7FD-5F97-119090502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54CAFB-453C-E78B-AF1D-ED92B4660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66399D-11F5-C79B-7F40-405AB3438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37A4-F9F1-4576-A126-33E7E335FECB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AA34F2-AA14-5A3D-7C69-D5168818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ECE377-055A-6B5E-3BBA-B47A27A5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932C-419D-48B2-920E-A93EC194F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99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F2C153-8713-4ED1-D50B-02B43798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FB17FD-C69B-195F-0A53-B7DFC48CC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C8BDCA5-FBD4-D46A-FD7D-23123A3DE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EBFF9F-206F-E9AB-8055-57874518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37A4-F9F1-4576-A126-33E7E335FECB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3237C3-9E2A-F9CB-D19A-960212DE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55BD9D-465B-6314-E8CF-2DB1A50E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932C-419D-48B2-920E-A93EC194F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29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F272B4-49BC-E5B7-9079-308C16926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CC4206-38D1-ABA0-0D55-D1ACC0C50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5F65F6-F7E9-428D-A18A-11D48B062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6414516-C0D6-DEA4-23B9-93319719E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67A64FF-D895-678E-A1DF-C577BB3A2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B3E19F1-7666-6613-15E3-BC069430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37A4-F9F1-4576-A126-33E7E335FECB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443AF38-083C-FE85-423C-EA8EBB05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DC6238C-7AD7-8EEC-B466-0EA04746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932C-419D-48B2-920E-A93EC194F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25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6D2AF9-4950-8AC0-D28B-1E1CAE1CC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975959-C4F9-C0F1-AC1C-07AF88D4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37A4-F9F1-4576-A126-33E7E335FECB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FC5464-43B3-0612-8233-33A7D1F9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502DEAD-5AB9-75C8-7828-EDEEA5A2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932C-419D-48B2-920E-A93EC194F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10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2B7E458-A168-353B-CFFD-1E805D10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37A4-F9F1-4576-A126-33E7E335FECB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914B15D-E205-B268-6551-54D52900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0378A6-E362-002E-90CC-4159F48E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932C-419D-48B2-920E-A93EC194F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15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3461F-4DA9-E619-CCD5-C02E71D47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8B4B91-9C26-6958-152D-0CCA7C79B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4999F1-849C-43F6-3E4C-25ED51053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EF6E7F-96F1-128D-1715-CE25C72A4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37A4-F9F1-4576-A126-33E7E335FECB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C41800-9BC9-7B95-7B5F-98A8BCC81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A1311F-A7B7-4BFD-4B0F-48DD0C87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932C-419D-48B2-920E-A93EC194F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68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33842-4AC7-637B-B3F6-331A68D7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A62F05E-EDDF-1999-A2C2-07E61EE43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0A3498-AA8F-6D8A-E918-085178162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DAB111-F631-41E5-F7EA-D21D4176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37A4-F9F1-4576-A126-33E7E335FECB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E24113-73F7-20DE-1DEE-898ABC34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73EF53-ECEE-E9B8-DB78-399F9E0CA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932C-419D-48B2-920E-A93EC194F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26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B515FBE-B070-AB03-E8D4-CF96C9AB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368E53-8C08-3DAE-B1B5-BE76A6B05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A2175F-05B3-8D6C-FD86-7964DC660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937A4-F9F1-4576-A126-33E7E335FECB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230FC4-FF6E-4AA7-B53A-F1FA764BF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C81B44-BF18-4DA0-6CF6-DD972B1E6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B932C-419D-48B2-920E-A93EC194F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14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68HZ8h9fc4A" TargetMode="External"/><Relationship Id="rId2" Type="http://schemas.openxmlformats.org/officeDocument/2006/relationships/hyperlink" Target="https://youtu.be/9xJ2txzjck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3A0F67-4FCF-12FC-3BC5-D781FFBC3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latin typeface="Corbel" panose="020B0503020204020204" pitchFamily="34" charset="0"/>
                <a:cs typeface="Lao UI" panose="020F0502020204030204" pitchFamily="34" charset="0"/>
              </a:rPr>
              <a:t>IOT IR remoter</a:t>
            </a:r>
            <a:endParaRPr lang="zh-TW" altLang="en-US" b="1" dirty="0">
              <a:latin typeface="Corbel" panose="020B0503020204020204" pitchFamily="34" charset="0"/>
              <a:cs typeface="Lao UI" panose="020F050202020403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ABC1F0-2358-BC7F-083D-021A0436A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Lao UI" panose="020B0502040204020203" pitchFamily="34" charset="0"/>
                <a:cs typeface="Lao UI" panose="020B0502040204020203" pitchFamily="34" charset="0"/>
              </a:rPr>
              <a:t>B103040003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Lao UI" panose="020B0502040204020203" pitchFamily="34" charset="0"/>
              </a:rPr>
              <a:t>魯喆元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Lao UI" panose="020B0502040204020203" pitchFamily="34" charset="0"/>
            </a:endParaRPr>
          </a:p>
          <a:p>
            <a:r>
              <a:rPr lang="en-US" altLang="zh-TW" dirty="0">
                <a:latin typeface="Lao UI" panose="020B0502040204020203" pitchFamily="34" charset="0"/>
                <a:cs typeface="Lao UI" panose="020B0502040204020203" pitchFamily="34" charset="0"/>
              </a:rPr>
              <a:t>2003/12/22</a:t>
            </a:r>
            <a:endParaRPr lang="zh-TW" altLang="en-US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99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6F790-DD66-DBAC-D92C-FFFB037D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摘要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F45677-97EE-8D8B-0943-BD0429A5B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實作一個物聯網紅外線遙控器，可以遠端控制冷氣和電風扇的電源、風速等功能，同時記錄房間裡的溫溼度。</a:t>
            </a:r>
          </a:p>
        </p:txBody>
      </p:sp>
    </p:spTree>
    <p:extLst>
      <p:ext uri="{BB962C8B-B14F-4D97-AF65-F5344CB8AC3E}">
        <p14:creationId xmlns:p14="http://schemas.microsoft.com/office/powerpoint/2010/main" val="408851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69F17C-9398-A10F-FEB1-CB4D3C14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發想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07F92F-5E6D-0CBD-46E9-C1DA3A47A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炎炎夏日，想要回家前可以提早遙控冷氣和電風扇，讓房間先變涼爽。</a:t>
            </a:r>
          </a:p>
        </p:txBody>
      </p:sp>
      <p:pic>
        <p:nvPicPr>
          <p:cNvPr id="9" name="圖片 8" descr="一張含有 油畫, 卡通, 圖畫, 圖解 的圖片&#10;&#10;自動產生的描述">
            <a:extLst>
              <a:ext uri="{FF2B5EF4-FFF2-40B4-BE49-F238E27FC236}">
                <a16:creationId xmlns:a16="http://schemas.microsoft.com/office/drawing/2014/main" id="{1C46FF92-1271-0360-B537-10B0DB78D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855" y="2375579"/>
            <a:ext cx="4268289" cy="426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8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E3023-12D5-25C1-2312-8CF640D7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冷氣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6" name="內容版面配置區 5" descr="一張含有 螢幕擷取畫面, 行, 圖表, 電子工程 的圖片&#10;&#10;自動產生的描述">
            <a:extLst>
              <a:ext uri="{FF2B5EF4-FFF2-40B4-BE49-F238E27FC236}">
                <a16:creationId xmlns:a16="http://schemas.microsoft.com/office/drawing/2014/main" id="{01F7E4A2-B454-A0F6-B41E-B97E53654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41" y="1408386"/>
            <a:ext cx="9524117" cy="5084489"/>
          </a:xfrm>
        </p:spPr>
      </p:pic>
      <p:sp>
        <p:nvSpPr>
          <p:cNvPr id="4" name="AutoShape 2" descr="Untitled">
            <a:extLst>
              <a:ext uri="{FF2B5EF4-FFF2-40B4-BE49-F238E27FC236}">
                <a16:creationId xmlns:a16="http://schemas.microsoft.com/office/drawing/2014/main" id="{40E2E2A1-B9B8-9DBD-39CD-8206A1CD75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91862" y="3276600"/>
            <a:ext cx="4356538" cy="435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93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E3023-12D5-25C1-2312-8CF640D7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電風扇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AutoShape 2" descr="Untitled">
            <a:extLst>
              <a:ext uri="{FF2B5EF4-FFF2-40B4-BE49-F238E27FC236}">
                <a16:creationId xmlns:a16="http://schemas.microsoft.com/office/drawing/2014/main" id="{40E2E2A1-B9B8-9DBD-39CD-8206A1CD75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91862" y="3276600"/>
            <a:ext cx="4356538" cy="435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8" name="內容版面配置區 7" descr="一張含有 文字, 螢幕擷取畫面, 圖表, 方案 的圖片&#10;&#10;自動產生的描述">
            <a:extLst>
              <a:ext uri="{FF2B5EF4-FFF2-40B4-BE49-F238E27FC236}">
                <a16:creationId xmlns:a16="http://schemas.microsoft.com/office/drawing/2014/main" id="{CE3CA0ED-F7BC-0E6B-8F72-EF9ECAB2E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496" y="1410972"/>
            <a:ext cx="9659007" cy="5245237"/>
          </a:xfrm>
        </p:spPr>
      </p:pic>
    </p:spTree>
    <p:extLst>
      <p:ext uri="{BB962C8B-B14F-4D97-AF65-F5344CB8AC3E}">
        <p14:creationId xmlns:p14="http://schemas.microsoft.com/office/powerpoint/2010/main" val="289089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E3023-12D5-25C1-2312-8CF640D7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832"/>
            <a:ext cx="10515600" cy="1325563"/>
          </a:xfrm>
        </p:spPr>
        <p:txBody>
          <a:bodyPr/>
          <a:lstStyle/>
          <a:p>
            <a:r>
              <a:rPr lang="en-US" altLang="zh-TW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Blynk</a:t>
            </a:r>
            <a:endPara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AutoShape 2" descr="Untitled">
            <a:extLst>
              <a:ext uri="{FF2B5EF4-FFF2-40B4-BE49-F238E27FC236}">
                <a16:creationId xmlns:a16="http://schemas.microsoft.com/office/drawing/2014/main" id="{40E2E2A1-B9B8-9DBD-39CD-8206A1CD75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91862" y="3276600"/>
            <a:ext cx="4356538" cy="435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" name="圖片 9" descr="一張含有 文字, 軟體, 電腦圖示, 多媒體軟體 的圖片&#10;&#10;自動產生的描述">
            <a:extLst>
              <a:ext uri="{FF2B5EF4-FFF2-40B4-BE49-F238E27FC236}">
                <a16:creationId xmlns:a16="http://schemas.microsoft.com/office/drawing/2014/main" id="{4138D4E5-9F4F-E676-6788-F52875BAD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" y="1302226"/>
            <a:ext cx="9631680" cy="534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5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9A2B1-F268-68CC-FDAD-6A5F1884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卡關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499253-0A9A-E0AF-39B5-46FF998D9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4397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冷氣通訊協議。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5V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旁的是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CMD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不是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GND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！！！眼殘。。。</a:t>
            </a:r>
          </a:p>
          <a:p>
            <a:endParaRPr lang="zh-TW" altLang="en-US" dirty="0"/>
          </a:p>
        </p:txBody>
      </p:sp>
      <p:pic>
        <p:nvPicPr>
          <p:cNvPr id="7" name="圖片 6" descr="一張含有 文字, 電子產品 的圖片&#10;&#10;自動產生的描述">
            <a:extLst>
              <a:ext uri="{FF2B5EF4-FFF2-40B4-BE49-F238E27FC236}">
                <a16:creationId xmlns:a16="http://schemas.microsoft.com/office/drawing/2014/main" id="{656C4340-E9C8-7C85-4ECC-F7CD41CB9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91303" y="1858472"/>
            <a:ext cx="4209393" cy="561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6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333D0E-35F1-4F5D-124B-D9720C02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成果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607B2F-8FE9-2D11-54C3-EDD7098E6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ESP32 AC IR remoter</a:t>
            </a:r>
          </a:p>
          <a:p>
            <a:r>
              <a:rPr lang="en-US" altLang="zh-TW" b="0" i="0" u="none" strike="noStrike" dirty="0">
                <a:solidFill>
                  <a:srgbClr val="FFFFFF"/>
                </a:solidFill>
                <a:effectLst/>
                <a:latin typeface="YouTube Noto"/>
                <a:hlinkClick r:id="rId2"/>
              </a:rPr>
              <a:t> https://youtu.be/9xJ2txzjckM</a:t>
            </a:r>
            <a:endParaRPr lang="en-US" altLang="zh-TW" b="0" i="0" u="none" strike="noStrike" dirty="0">
              <a:solidFill>
                <a:srgbClr val="FFFFFF"/>
              </a:solidFill>
              <a:effectLst/>
              <a:latin typeface="YouTube Noto"/>
            </a:endParaRPr>
          </a:p>
          <a:p>
            <a:r>
              <a:rPr lang="en-US" altLang="zh-TW" dirty="0">
                <a:effectLst/>
              </a:rPr>
              <a:t>ESP32 AC IR remoter</a:t>
            </a:r>
          </a:p>
          <a:p>
            <a:r>
              <a:rPr lang="en-US" altLang="zh-TW" b="0" i="0" u="none" strike="noStrike" dirty="0">
                <a:solidFill>
                  <a:srgbClr val="FFFFFF"/>
                </a:solidFill>
                <a:effectLst/>
                <a:latin typeface="YouTube Noto"/>
                <a:hlinkClick r:id="rId3" tooltip="分享連結"/>
              </a:rPr>
              <a:t> </a:t>
            </a:r>
            <a:r>
              <a:rPr lang="en-US" altLang="zh-TW" b="0" i="0" u="none" strike="noStrike" dirty="0">
                <a:effectLst/>
                <a:latin typeface="YouTube Noto"/>
                <a:hlinkClick r:id="rId3" tooltip="分享連結"/>
              </a:rPr>
              <a:t>https://youtu.be/68HZ8h9fc4A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367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655A4C-A77E-4984-60C7-89E52AC5F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7947" y="2766218"/>
            <a:ext cx="4356105" cy="1325563"/>
          </a:xfrm>
        </p:spPr>
        <p:txBody>
          <a:bodyPr>
            <a:normAutofit fontScale="90000"/>
          </a:bodyPr>
          <a:lstStyle/>
          <a:p>
            <a:r>
              <a:rPr lang="en-US" altLang="zh-TW" sz="10700" b="1" dirty="0">
                <a:latin typeface="Lao UI" panose="020B0502040204020203" pitchFamily="34" charset="0"/>
                <a:cs typeface="Lao UI" panose="020B0502040204020203" pitchFamily="34" charset="0"/>
              </a:rPr>
              <a:t>Thanks</a:t>
            </a:r>
            <a:endParaRPr lang="zh-TW" altLang="en-US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09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107</Words>
  <Application>Microsoft Office PowerPoint</Application>
  <PresentationFormat>寬螢幕</PresentationFormat>
  <Paragraphs>19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Microsoft JhengHei UI</vt:lpstr>
      <vt:lpstr>YouTube Noto</vt:lpstr>
      <vt:lpstr>微軟正黑體</vt:lpstr>
      <vt:lpstr>Arial</vt:lpstr>
      <vt:lpstr>Calibri</vt:lpstr>
      <vt:lpstr>Calibri Light</vt:lpstr>
      <vt:lpstr>Corbel</vt:lpstr>
      <vt:lpstr>Lao UI</vt:lpstr>
      <vt:lpstr>Office 佈景主題</vt:lpstr>
      <vt:lpstr>IOT IR remoter</vt:lpstr>
      <vt:lpstr>摘要</vt:lpstr>
      <vt:lpstr>發想</vt:lpstr>
      <vt:lpstr>冷氣</vt:lpstr>
      <vt:lpstr>電風扇</vt:lpstr>
      <vt:lpstr>Blynk</vt:lpstr>
      <vt:lpstr>卡關</vt:lpstr>
      <vt:lpstr>成果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B103040003</dc:creator>
  <cp:lastModifiedBy>B103040003</cp:lastModifiedBy>
  <cp:revision>5</cp:revision>
  <dcterms:created xsi:type="dcterms:W3CDTF">2023-12-19T11:08:55Z</dcterms:created>
  <dcterms:modified xsi:type="dcterms:W3CDTF">2023-12-19T12:08:19Z</dcterms:modified>
</cp:coreProperties>
</file>