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5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BAC1-8580-4A6A-B41A-E04F3DF1C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F7260-A446-43EC-8EB9-C803C1F51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49B4E-2D87-4E90-98EB-FFD8E811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7C9-43CB-4BD7-9184-8D3901A2CE0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5F224-33DD-493B-8272-15EEF9B5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5309-4742-478D-95E3-ABC57647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BCD-77A1-4B7A-9B62-DCD9757C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1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A29B-ECE6-4214-8DC2-9991DF3A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60178-6A96-498D-B54C-BD230F4B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087E-8C17-4CA5-A817-DB4437D0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7C9-43CB-4BD7-9184-8D3901A2CE0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E91F3-F9AB-42A1-B670-D53DE67B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8AAE-9F0E-4FB8-9B21-B8E61619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BCD-77A1-4B7A-9B62-DCD9757C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766B1-9A7C-44B3-9A70-6D4875844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9F866-A2EE-4BB9-A977-062017D3F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A8856-0890-46AE-8382-2682ADC6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7C9-43CB-4BD7-9184-8D3901A2CE0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6527-AA60-4BAE-9D33-95F04239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69C6-20D5-4B01-9A71-33E944E9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BCD-77A1-4B7A-9B62-DCD9757C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A5AD-6859-4119-A9A7-1D3BFFF0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2C60-25DB-40D1-ABB0-DD033299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A59E1-DD4B-40C7-8503-CC523AFC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7C9-43CB-4BD7-9184-8D3901A2CE0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D9113-C634-418B-BAF5-D0144DDE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65DB-8CCD-454B-BF23-222A5E87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BCD-77A1-4B7A-9B62-DCD9757C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F90E-940D-4F0A-8091-E05ABE10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49AA1-D9FE-4FEB-947B-F2E770BD6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7A9E-18E4-465B-9C66-2F4C31C2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7C9-43CB-4BD7-9184-8D3901A2CE0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7062D-865F-4E66-87CA-94EBE0DC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66738-40B2-45BB-A632-A2008747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BCD-77A1-4B7A-9B62-DCD9757C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DF7C-8346-4361-9EAF-C5C27394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32D3-28D0-4555-8D20-0E9217612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A40F2-742B-43F0-A35C-F29BF7D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5B552-712D-45E6-96F4-5507DC82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7C9-43CB-4BD7-9184-8D3901A2CE0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E6EC6-45A6-44A1-A408-3F4F4479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A6596-8A57-4D74-A6F2-81CC6AE0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BCD-77A1-4B7A-9B62-DCD9757C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5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FD0F-8955-42D3-9B9E-1079160D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AFEBE-0556-4A7C-9C2A-3943896D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B2D98-D9A6-45EB-8EC2-0FAEDC3E5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D7151-158D-4ABA-A76E-874840D32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7F08C-D71F-4DAA-9F76-A65B0D4E9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47E47-3C43-4A23-A1CA-9C440C49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7C9-43CB-4BD7-9184-8D3901A2CE0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16622-A1E3-4EC1-BE7F-A6400AE0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8168B-FE59-4CA1-8F8C-0D27C072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BCD-77A1-4B7A-9B62-DCD9757C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9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3825-D111-4188-872D-8AFD63E9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82D4B-43C4-4A49-8900-FB98FF1C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7C9-43CB-4BD7-9184-8D3901A2CE0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E6C2C-2AB5-4463-862F-DEAC9F37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59E26-C314-4982-A69D-0A9C8500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BCD-77A1-4B7A-9B62-DCD9757C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5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DAFD2-4C52-428C-8643-4D6C974C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7C9-43CB-4BD7-9184-8D3901A2CE0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46762-C999-4F33-8F9E-252124DB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4490-48FD-4F3A-BFBA-23A74596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BCD-77A1-4B7A-9B62-DCD9757C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FAA5-3603-4BC3-97C3-5615B992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21D4-8965-41CD-AD22-51E03AF5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086B0-BE16-4DBF-89A6-37DA674BE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9BB83-D517-48A1-848B-05EE65DC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7C9-43CB-4BD7-9184-8D3901A2CE0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FD222-D9EE-4797-B9EC-39AE7C48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2E468-F5D0-4A31-B0E5-F5D824CF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BCD-77A1-4B7A-9B62-DCD9757C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5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C75B-9513-4EFB-BAAC-68935197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B96FC-1C43-4213-A44B-46A48B71F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34929-57E5-40F0-8E29-5A0723602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B8BAE-D1AD-4778-979A-319EEF9E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7C9-43CB-4BD7-9184-8D3901A2CE0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34644-6EB8-4B2F-8618-88FF3EDB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86549-5AFF-4DAD-8A09-6BA82EB1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BCD-77A1-4B7A-9B62-DCD9757C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3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17AD5-F3FC-4610-9851-9D3DE205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9F94C-7D65-45E8-BF6C-4C6635D7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26773-DC4A-498A-9562-AF2AC42BE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7C9-43CB-4BD7-9184-8D3901A2CE0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34D2-41C4-4C24-B5A9-9AB2499B3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7AE8C-4660-4610-B902-60EC2B130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1BCD-77A1-4B7A-9B62-DCD9757C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9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27B572-B824-40DF-9F35-E5A45F7CB75A}"/>
              </a:ext>
            </a:extLst>
          </p:cNvPr>
          <p:cNvSpPr/>
          <p:nvPr/>
        </p:nvSpPr>
        <p:spPr>
          <a:xfrm>
            <a:off x="0" y="2033324"/>
            <a:ext cx="12192000" cy="2365956"/>
          </a:xfrm>
          <a:prstGeom prst="rect">
            <a:avLst/>
          </a:prstGeom>
          <a:solidFill>
            <a:srgbClr val="007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8F870-934B-4CA7-8393-5E5206D169CB}"/>
              </a:ext>
            </a:extLst>
          </p:cNvPr>
          <p:cNvSpPr txBox="1"/>
          <p:nvPr/>
        </p:nvSpPr>
        <p:spPr>
          <a:xfrm>
            <a:off x="3520440" y="2489200"/>
            <a:ext cx="5151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endParaRPr 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1FAE9-AC0C-48E7-9F02-27F4AABC7F85}"/>
              </a:ext>
            </a:extLst>
          </p:cNvPr>
          <p:cNvSpPr txBox="1"/>
          <p:nvPr/>
        </p:nvSpPr>
        <p:spPr>
          <a:xfrm>
            <a:off x="4881880" y="3597196"/>
            <a:ext cx="242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卞明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30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64A602-7026-416E-8F7C-BA3D80CF9BE9}"/>
              </a:ext>
            </a:extLst>
          </p:cNvPr>
          <p:cNvSpPr/>
          <p:nvPr/>
        </p:nvSpPr>
        <p:spPr>
          <a:xfrm>
            <a:off x="0" y="467360"/>
            <a:ext cx="12192000" cy="1046480"/>
          </a:xfrm>
          <a:prstGeom prst="rect">
            <a:avLst/>
          </a:prstGeom>
          <a:solidFill>
            <a:srgbClr val="007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DF16F-C24B-485D-85FE-228D5E9101EB}"/>
              </a:ext>
            </a:extLst>
          </p:cNvPr>
          <p:cNvSpPr txBox="1"/>
          <p:nvPr/>
        </p:nvSpPr>
        <p:spPr>
          <a:xfrm>
            <a:off x="3464560" y="751840"/>
            <a:ext cx="526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任务要求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49E75F-1B4C-4EF6-8F4D-95B53AD3CB42}"/>
              </a:ext>
            </a:extLst>
          </p:cNvPr>
          <p:cNvGrpSpPr/>
          <p:nvPr/>
        </p:nvGrpSpPr>
        <p:grpSpPr>
          <a:xfrm>
            <a:off x="2077720" y="2968972"/>
            <a:ext cx="8036560" cy="2094110"/>
            <a:chOff x="1584960" y="2613372"/>
            <a:chExt cx="8036560" cy="2094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916F7F-B877-4390-A49E-223E84EE4A50}"/>
                </a:ext>
              </a:extLst>
            </p:cNvPr>
            <p:cNvSpPr txBox="1"/>
            <p:nvPr/>
          </p:nvSpPr>
          <p:spPr>
            <a:xfrm>
              <a:off x="3058160" y="2613372"/>
              <a:ext cx="65633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增加绘制直线功能和绘制菱形功能</a:t>
              </a:r>
              <a:endParaRPr 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DC831E-1974-4BC4-9C58-C6013D39F04A}"/>
                </a:ext>
              </a:extLst>
            </p:cNvPr>
            <p:cNvSpPr txBox="1"/>
            <p:nvPr/>
          </p:nvSpPr>
          <p:spPr>
            <a:xfrm>
              <a:off x="3058160" y="4122707"/>
              <a:ext cx="65633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绘制文本功能</a:t>
              </a:r>
              <a:endParaRPr 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E10360-DA74-4A24-BF6D-B4FEBA62A3AC}"/>
                </a:ext>
              </a:extLst>
            </p:cNvPr>
            <p:cNvSpPr/>
            <p:nvPr/>
          </p:nvSpPr>
          <p:spPr>
            <a:xfrm>
              <a:off x="1584960" y="2743200"/>
              <a:ext cx="325120" cy="325120"/>
            </a:xfrm>
            <a:prstGeom prst="rect">
              <a:avLst/>
            </a:prstGeom>
            <a:solidFill>
              <a:srgbClr val="007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2CB924-14CB-4444-8C3E-1DA0E4C792B8}"/>
                </a:ext>
              </a:extLst>
            </p:cNvPr>
            <p:cNvSpPr/>
            <p:nvPr/>
          </p:nvSpPr>
          <p:spPr>
            <a:xfrm>
              <a:off x="1584960" y="4252535"/>
              <a:ext cx="325120" cy="325120"/>
            </a:xfrm>
            <a:prstGeom prst="rect">
              <a:avLst/>
            </a:prstGeom>
            <a:solidFill>
              <a:srgbClr val="007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5679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64A602-7026-416E-8F7C-BA3D80CF9BE9}"/>
              </a:ext>
            </a:extLst>
          </p:cNvPr>
          <p:cNvSpPr/>
          <p:nvPr/>
        </p:nvSpPr>
        <p:spPr>
          <a:xfrm>
            <a:off x="0" y="467360"/>
            <a:ext cx="12192000" cy="1046480"/>
          </a:xfrm>
          <a:prstGeom prst="rect">
            <a:avLst/>
          </a:prstGeom>
          <a:solidFill>
            <a:srgbClr val="007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DF16F-C24B-485D-85FE-228D5E9101EB}"/>
              </a:ext>
            </a:extLst>
          </p:cNvPr>
          <p:cNvSpPr txBox="1"/>
          <p:nvPr/>
        </p:nvSpPr>
        <p:spPr>
          <a:xfrm>
            <a:off x="3464560" y="751840"/>
            <a:ext cx="526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分析思路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C505C5-52A8-46DD-B8C5-D49948A7AC70}"/>
              </a:ext>
            </a:extLst>
          </p:cNvPr>
          <p:cNvGrpSpPr/>
          <p:nvPr/>
        </p:nvGrpSpPr>
        <p:grpSpPr>
          <a:xfrm>
            <a:off x="3289500" y="2044710"/>
            <a:ext cx="5613001" cy="3808065"/>
            <a:chOff x="3764806" y="2044710"/>
            <a:chExt cx="5613001" cy="380806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27DAC5C-E80A-4B34-A7E1-6C0EACF9AF9D}"/>
                </a:ext>
              </a:extLst>
            </p:cNvPr>
            <p:cNvGrpSpPr/>
            <p:nvPr/>
          </p:nvGrpSpPr>
          <p:grpSpPr>
            <a:xfrm>
              <a:off x="3764806" y="2044710"/>
              <a:ext cx="4662389" cy="3736945"/>
              <a:chOff x="3760251" y="2633990"/>
              <a:chExt cx="4662389" cy="373694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31C2A4-91FC-497D-BBC2-1591F2B25DDD}"/>
                  </a:ext>
                </a:extLst>
              </p:cNvPr>
              <p:cNvSpPr/>
              <p:nvPr/>
            </p:nvSpPr>
            <p:spPr>
              <a:xfrm>
                <a:off x="3760251" y="2743200"/>
                <a:ext cx="304800" cy="304800"/>
              </a:xfrm>
              <a:prstGeom prst="rect">
                <a:avLst/>
              </a:prstGeom>
              <a:solidFill>
                <a:srgbClr val="0079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8BF953E-36F2-470B-AF68-FBD213E1A311}"/>
                  </a:ext>
                </a:extLst>
              </p:cNvPr>
              <p:cNvSpPr/>
              <p:nvPr/>
            </p:nvSpPr>
            <p:spPr>
              <a:xfrm>
                <a:off x="3760251" y="4897120"/>
                <a:ext cx="304800" cy="304800"/>
              </a:xfrm>
              <a:prstGeom prst="rect">
                <a:avLst/>
              </a:prstGeom>
              <a:solidFill>
                <a:srgbClr val="0079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5ECB16-B498-4205-B272-A37536DA6671}"/>
                  </a:ext>
                </a:extLst>
              </p:cNvPr>
              <p:cNvSpPr txBox="1"/>
              <p:nvPr/>
            </p:nvSpPr>
            <p:spPr>
              <a:xfrm>
                <a:off x="4693920" y="2633990"/>
                <a:ext cx="3322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任务一</a:t>
                </a:r>
                <a:endParaRPr 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FD8FFA-F3BE-4FCD-A167-ABA71366558B}"/>
                  </a:ext>
                </a:extLst>
              </p:cNvPr>
              <p:cNvSpPr txBox="1"/>
              <p:nvPr/>
            </p:nvSpPr>
            <p:spPr>
              <a:xfrm>
                <a:off x="4693920" y="3266440"/>
                <a:ext cx="37287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两个问题：</a:t>
                </a:r>
                <a:endParaRPr lang="en-US" altLang="zh-CN" dirty="0"/>
              </a:p>
              <a:p>
                <a:r>
                  <a:rPr lang="zh-CN" altLang="en-US" dirty="0"/>
                  <a:t>图标绘制问题</a:t>
                </a:r>
                <a:endParaRPr lang="en-US" altLang="zh-CN" dirty="0"/>
              </a:p>
              <a:p>
                <a:r>
                  <a:rPr lang="zh-CN" altLang="en-US" dirty="0"/>
                  <a:t>信号连接问题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79368B-4792-42FB-8A66-CE71349B66DA}"/>
                  </a:ext>
                </a:extLst>
              </p:cNvPr>
              <p:cNvSpPr txBox="1"/>
              <p:nvPr/>
            </p:nvSpPr>
            <p:spPr>
              <a:xfrm>
                <a:off x="4693920" y="4787910"/>
                <a:ext cx="3322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任务二</a:t>
                </a:r>
                <a:endParaRPr 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ADAC21-B607-4396-B258-D4475BFE3C52}"/>
                  </a:ext>
                </a:extLst>
              </p:cNvPr>
              <p:cNvSpPr txBox="1"/>
              <p:nvPr/>
            </p:nvSpPr>
            <p:spPr>
              <a:xfrm>
                <a:off x="4693920" y="5447605"/>
                <a:ext cx="25196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两个问题：</a:t>
                </a:r>
                <a:endParaRPr lang="en-US" altLang="zh-CN" dirty="0"/>
              </a:p>
              <a:p>
                <a:r>
                  <a:rPr lang="en-US" dirty="0"/>
                  <a:t>1.</a:t>
                </a:r>
                <a:r>
                  <a:rPr lang="zh-CN" altLang="en-US" dirty="0"/>
                  <a:t>任务一</a:t>
                </a:r>
                <a:endParaRPr lang="en-US" altLang="zh-CN" dirty="0"/>
              </a:p>
              <a:p>
                <a:r>
                  <a:rPr lang="en-US" dirty="0"/>
                  <a:t>2.</a:t>
                </a:r>
                <a:r>
                  <a:rPr lang="zh-CN" altLang="en-US" dirty="0"/>
                  <a:t>两层信号与槽</a:t>
                </a:r>
                <a:endParaRPr lang="en-US" dirty="0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48A90E3-824E-4E6F-A11D-AD8A5118E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7195" y="2079020"/>
              <a:ext cx="935262" cy="147381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7003E56-5AE4-4335-8FD4-F59EE2D3C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195" y="4378960"/>
              <a:ext cx="950612" cy="1473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42734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64A602-7026-416E-8F7C-BA3D80CF9BE9}"/>
              </a:ext>
            </a:extLst>
          </p:cNvPr>
          <p:cNvSpPr/>
          <p:nvPr/>
        </p:nvSpPr>
        <p:spPr>
          <a:xfrm>
            <a:off x="0" y="467360"/>
            <a:ext cx="12192000" cy="1046480"/>
          </a:xfrm>
          <a:prstGeom prst="rect">
            <a:avLst/>
          </a:prstGeom>
          <a:solidFill>
            <a:srgbClr val="007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DF16F-C24B-485D-85FE-228D5E9101EB}"/>
              </a:ext>
            </a:extLst>
          </p:cNvPr>
          <p:cNvSpPr txBox="1"/>
          <p:nvPr/>
        </p:nvSpPr>
        <p:spPr>
          <a:xfrm>
            <a:off x="3464560" y="751840"/>
            <a:ext cx="526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最终展示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07E7DB-8D69-41E2-963D-2F1B20B0C120}"/>
              </a:ext>
            </a:extLst>
          </p:cNvPr>
          <p:cNvGrpSpPr/>
          <p:nvPr/>
        </p:nvGrpSpPr>
        <p:grpSpPr>
          <a:xfrm>
            <a:off x="1562083" y="2311955"/>
            <a:ext cx="9067834" cy="3124361"/>
            <a:chOff x="0" y="2311955"/>
            <a:chExt cx="9067834" cy="312436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26CFB4C-0028-403C-BB9F-DF5417E74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0854" y="2311955"/>
              <a:ext cx="4476980" cy="3118010"/>
            </a:xfrm>
            <a:prstGeom prst="rect">
              <a:avLst/>
            </a:prstGeom>
            <a:ln w="19050">
              <a:solidFill>
                <a:srgbClr val="0079C4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AA1026F-8D59-48C9-AB0D-358C6BD5C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11955"/>
              <a:ext cx="4451579" cy="3124361"/>
            </a:xfrm>
            <a:prstGeom prst="rect">
              <a:avLst/>
            </a:prstGeom>
            <a:ln w="19050">
              <a:solidFill>
                <a:srgbClr val="0079C4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9118283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64A602-7026-416E-8F7C-BA3D80CF9BE9}"/>
              </a:ext>
            </a:extLst>
          </p:cNvPr>
          <p:cNvSpPr/>
          <p:nvPr/>
        </p:nvSpPr>
        <p:spPr>
          <a:xfrm>
            <a:off x="0" y="467360"/>
            <a:ext cx="12192000" cy="1046480"/>
          </a:xfrm>
          <a:prstGeom prst="rect">
            <a:avLst/>
          </a:prstGeom>
          <a:solidFill>
            <a:srgbClr val="007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DF16F-C24B-485D-85FE-228D5E9101EB}"/>
              </a:ext>
            </a:extLst>
          </p:cNvPr>
          <p:cNvSpPr txBox="1"/>
          <p:nvPr/>
        </p:nvSpPr>
        <p:spPr>
          <a:xfrm>
            <a:off x="3464560" y="751840"/>
            <a:ext cx="526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总结和感悟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2A01E4-8460-4866-BF30-588C6A695CA1}"/>
              </a:ext>
            </a:extLst>
          </p:cNvPr>
          <p:cNvGrpSpPr/>
          <p:nvPr/>
        </p:nvGrpSpPr>
        <p:grpSpPr>
          <a:xfrm>
            <a:off x="3129280" y="2346960"/>
            <a:ext cx="5933440" cy="2744053"/>
            <a:chOff x="3017520" y="2346960"/>
            <a:chExt cx="5933440" cy="27440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6C7F2F-42BD-4E70-BBAF-FB241F15AC28}"/>
                </a:ext>
              </a:extLst>
            </p:cNvPr>
            <p:cNvSpPr txBox="1"/>
            <p:nvPr/>
          </p:nvSpPr>
          <p:spPr>
            <a:xfrm>
              <a:off x="3017520" y="2346960"/>
              <a:ext cx="593344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松耦合的设计</a:t>
              </a:r>
              <a:endParaRPr lang="en-US" altLang="zh-CN" sz="3200" dirty="0"/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例如：在绘图时，我只需考虑我所绘制的图形如何用起始点表示即可，不需要太过依赖底层细节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BAE5D7-2DEA-4B02-A604-1FDCE8A02E24}"/>
                </a:ext>
              </a:extLst>
            </p:cNvPr>
            <p:cNvSpPr txBox="1"/>
            <p:nvPr/>
          </p:nvSpPr>
          <p:spPr>
            <a:xfrm>
              <a:off x="3017520" y="3952240"/>
              <a:ext cx="561848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单一职责</a:t>
              </a:r>
              <a:endParaRPr lang="en-US" altLang="zh-CN" sz="3200" dirty="0"/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drawWidget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负责绘制图形，而不承受太多不必要的功能，这样的设计使得类不会太过臃肿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94412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27B572-B824-40DF-9F35-E5A45F7CB75A}"/>
              </a:ext>
            </a:extLst>
          </p:cNvPr>
          <p:cNvSpPr/>
          <p:nvPr/>
        </p:nvSpPr>
        <p:spPr>
          <a:xfrm>
            <a:off x="0" y="2033324"/>
            <a:ext cx="12192000" cy="2365956"/>
          </a:xfrm>
          <a:prstGeom prst="rect">
            <a:avLst/>
          </a:prstGeom>
          <a:solidFill>
            <a:srgbClr val="007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8F870-934B-4CA7-8393-5E5206D169CB}"/>
              </a:ext>
            </a:extLst>
          </p:cNvPr>
          <p:cNvSpPr txBox="1"/>
          <p:nvPr/>
        </p:nvSpPr>
        <p:spPr>
          <a:xfrm>
            <a:off x="3520440" y="2489200"/>
            <a:ext cx="5151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谢谢老师</a:t>
            </a:r>
            <a:endParaRPr 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1FAE9-AC0C-48E7-9F02-27F4AABC7F85}"/>
              </a:ext>
            </a:extLst>
          </p:cNvPr>
          <p:cNvSpPr txBox="1"/>
          <p:nvPr/>
        </p:nvSpPr>
        <p:spPr>
          <a:xfrm>
            <a:off x="4881880" y="3597196"/>
            <a:ext cx="242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卞明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1595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180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Abner Bian</dc:creator>
  <cp:lastModifiedBy>Abner Bian</cp:lastModifiedBy>
  <cp:revision>7</cp:revision>
  <dcterms:created xsi:type="dcterms:W3CDTF">2017-11-06T06:12:35Z</dcterms:created>
  <dcterms:modified xsi:type="dcterms:W3CDTF">2017-11-06T11:26:45Z</dcterms:modified>
</cp:coreProperties>
</file>