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4" r:id="rId3"/>
    <p:sldId id="289" r:id="rId4"/>
    <p:sldId id="285" r:id="rId5"/>
    <p:sldId id="291" r:id="rId6"/>
    <p:sldId id="290" r:id="rId7"/>
    <p:sldId id="292" r:id="rId8"/>
    <p:sldId id="286" r:id="rId9"/>
    <p:sldId id="287" r:id="rId10"/>
    <p:sldId id="293" r:id="rId11"/>
    <p:sldId id="27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960" userDrawn="1">
          <p15:clr>
            <a:srgbClr val="A4A3A4"/>
          </p15:clr>
        </p15:guide>
        <p15:guide id="5" pos="672" userDrawn="1">
          <p15:clr>
            <a:srgbClr val="A4A3A4"/>
          </p15:clr>
        </p15:guide>
        <p15:guide id="6" pos="7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7D4"/>
    <a:srgbClr val="727272"/>
    <a:srgbClr val="F4F4F5"/>
    <a:srgbClr val="C8C8C7"/>
    <a:srgbClr val="5497D4"/>
    <a:srgbClr val="A1D5D4"/>
    <a:srgbClr val="5B9BD5"/>
    <a:srgbClr val="6C92C0"/>
    <a:srgbClr val="48A2A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04" y="52"/>
      </p:cViewPr>
      <p:guideLst>
        <p:guide pos="3840"/>
        <p:guide orient="horz" pos="2160"/>
        <p:guide pos="960"/>
        <p:guide pos="672"/>
        <p:guide pos="70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5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ED114E-C761-4809-8099-E7C927B53BD6}"/>
              </a:ext>
            </a:extLst>
          </p:cNvPr>
          <p:cNvSpPr txBox="1"/>
          <p:nvPr userDrawn="1"/>
        </p:nvSpPr>
        <p:spPr>
          <a:xfrm>
            <a:off x="2201917" y="45221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8685" y="2903221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网络数据获取与显示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>
            <a:cxnSpLocks/>
          </p:cNvCxnSpPr>
          <p:nvPr/>
        </p:nvCxnSpPr>
        <p:spPr>
          <a:xfrm>
            <a:off x="4067175" y="2457450"/>
            <a:ext cx="2028825" cy="0"/>
          </a:xfrm>
          <a:prstGeom prst="line">
            <a:avLst/>
          </a:prstGeom>
          <a:ln w="25400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6096000" y="2457450"/>
            <a:ext cx="2028825" cy="0"/>
          </a:xfrm>
          <a:prstGeom prst="line">
            <a:avLst/>
          </a:prstGeom>
          <a:ln w="25400">
            <a:solidFill>
              <a:srgbClr val="48A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9A61B-170D-4B95-A356-A5CE786F1FD6}"/>
              </a:ext>
            </a:extLst>
          </p:cNvPr>
          <p:cNvSpPr txBox="1"/>
          <p:nvPr/>
        </p:nvSpPr>
        <p:spPr>
          <a:xfrm>
            <a:off x="4127762" y="431456"/>
            <a:ext cx="393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成果展现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8EC399-EF22-42CB-96ED-3AF777A2C9AB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DA0BB7-C635-4735-8BA3-0DD37C7F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8704"/>
            <a:ext cx="4609819" cy="4026107"/>
          </a:xfrm>
          <a:prstGeom prst="rect">
            <a:avLst/>
          </a:prstGeom>
          <a:ln w="19050">
            <a:solidFill>
              <a:srgbClr val="5597D4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72B43-69E4-44D9-9550-3DE6C1B3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56" y="1678704"/>
            <a:ext cx="4719144" cy="4026107"/>
          </a:xfrm>
          <a:prstGeom prst="rect">
            <a:avLst/>
          </a:prstGeom>
          <a:ln w="19050">
            <a:solidFill>
              <a:srgbClr val="5597D4"/>
            </a:solidFill>
          </a:ln>
        </p:spPr>
      </p:pic>
    </p:spTree>
    <p:extLst>
      <p:ext uri="{BB962C8B-B14F-4D97-AF65-F5344CB8AC3E}">
        <p14:creationId xmlns:p14="http://schemas.microsoft.com/office/powerpoint/2010/main" val="388421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C14BC-9570-4285-AB75-05960B41AA1B}"/>
              </a:ext>
            </a:extLst>
          </p:cNvPr>
          <p:cNvSpPr txBox="1"/>
          <p:nvPr/>
        </p:nvSpPr>
        <p:spPr>
          <a:xfrm>
            <a:off x="3807644" y="431456"/>
            <a:ext cx="4576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任务及需求分析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4C8193-D42C-48F9-9A8E-A643333BF975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ACEA2-C3F2-425E-964E-E8491893E4B7}"/>
              </a:ext>
            </a:extLst>
          </p:cNvPr>
          <p:cNvGrpSpPr/>
          <p:nvPr/>
        </p:nvGrpSpPr>
        <p:grpSpPr>
          <a:xfrm>
            <a:off x="3029607" y="1920308"/>
            <a:ext cx="6132786" cy="584775"/>
            <a:chOff x="3531476" y="1920308"/>
            <a:chExt cx="6132786" cy="584775"/>
          </a:xfrm>
        </p:grpSpPr>
        <p:sp>
          <p:nvSpPr>
            <p:cNvPr id="13" name="tasks_39384">
              <a:extLst>
                <a:ext uri="{FF2B5EF4-FFF2-40B4-BE49-F238E27FC236}">
                  <a16:creationId xmlns:a16="http://schemas.microsoft.com/office/drawing/2014/main" id="{A45B5E45-D8C1-4148-BD39-ECCCC73798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31476" y="1946659"/>
              <a:ext cx="609685" cy="532072"/>
            </a:xfrm>
            <a:custGeom>
              <a:avLst/>
              <a:gdLst>
                <a:gd name="T0" fmla="*/ 413 w 427"/>
                <a:gd name="T1" fmla="*/ 0 h 373"/>
                <a:gd name="T2" fmla="*/ 13 w 427"/>
                <a:gd name="T3" fmla="*/ 0 h 373"/>
                <a:gd name="T4" fmla="*/ 0 w 427"/>
                <a:gd name="T5" fmla="*/ 13 h 373"/>
                <a:gd name="T6" fmla="*/ 0 w 427"/>
                <a:gd name="T7" fmla="*/ 89 h 373"/>
                <a:gd name="T8" fmla="*/ 13 w 427"/>
                <a:gd name="T9" fmla="*/ 102 h 373"/>
                <a:gd name="T10" fmla="*/ 413 w 427"/>
                <a:gd name="T11" fmla="*/ 102 h 373"/>
                <a:gd name="T12" fmla="*/ 427 w 427"/>
                <a:gd name="T13" fmla="*/ 89 h 373"/>
                <a:gd name="T14" fmla="*/ 427 w 427"/>
                <a:gd name="T15" fmla="*/ 13 h 373"/>
                <a:gd name="T16" fmla="*/ 413 w 427"/>
                <a:gd name="T17" fmla="*/ 0 h 373"/>
                <a:gd name="T18" fmla="*/ 400 w 427"/>
                <a:gd name="T19" fmla="*/ 75 h 373"/>
                <a:gd name="T20" fmla="*/ 286 w 427"/>
                <a:gd name="T21" fmla="*/ 75 h 373"/>
                <a:gd name="T22" fmla="*/ 286 w 427"/>
                <a:gd name="T23" fmla="*/ 26 h 373"/>
                <a:gd name="T24" fmla="*/ 400 w 427"/>
                <a:gd name="T25" fmla="*/ 26 h 373"/>
                <a:gd name="T26" fmla="*/ 400 w 427"/>
                <a:gd name="T27" fmla="*/ 75 h 373"/>
                <a:gd name="T28" fmla="*/ 413 w 427"/>
                <a:gd name="T29" fmla="*/ 135 h 373"/>
                <a:gd name="T30" fmla="*/ 13 w 427"/>
                <a:gd name="T31" fmla="*/ 135 h 373"/>
                <a:gd name="T32" fmla="*/ 0 w 427"/>
                <a:gd name="T33" fmla="*/ 148 h 373"/>
                <a:gd name="T34" fmla="*/ 0 w 427"/>
                <a:gd name="T35" fmla="*/ 224 h 373"/>
                <a:gd name="T36" fmla="*/ 13 w 427"/>
                <a:gd name="T37" fmla="*/ 238 h 373"/>
                <a:gd name="T38" fmla="*/ 413 w 427"/>
                <a:gd name="T39" fmla="*/ 238 h 373"/>
                <a:gd name="T40" fmla="*/ 427 w 427"/>
                <a:gd name="T41" fmla="*/ 224 h 373"/>
                <a:gd name="T42" fmla="*/ 427 w 427"/>
                <a:gd name="T43" fmla="*/ 148 h 373"/>
                <a:gd name="T44" fmla="*/ 413 w 427"/>
                <a:gd name="T45" fmla="*/ 135 h 373"/>
                <a:gd name="T46" fmla="*/ 400 w 427"/>
                <a:gd name="T47" fmla="*/ 211 h 373"/>
                <a:gd name="T48" fmla="*/ 200 w 427"/>
                <a:gd name="T49" fmla="*/ 211 h 373"/>
                <a:gd name="T50" fmla="*/ 200 w 427"/>
                <a:gd name="T51" fmla="*/ 162 h 373"/>
                <a:gd name="T52" fmla="*/ 400 w 427"/>
                <a:gd name="T53" fmla="*/ 162 h 373"/>
                <a:gd name="T54" fmla="*/ 400 w 427"/>
                <a:gd name="T55" fmla="*/ 211 h 373"/>
                <a:gd name="T56" fmla="*/ 413 w 427"/>
                <a:gd name="T57" fmla="*/ 270 h 373"/>
                <a:gd name="T58" fmla="*/ 13 w 427"/>
                <a:gd name="T59" fmla="*/ 270 h 373"/>
                <a:gd name="T60" fmla="*/ 0 w 427"/>
                <a:gd name="T61" fmla="*/ 284 h 373"/>
                <a:gd name="T62" fmla="*/ 0 w 427"/>
                <a:gd name="T63" fmla="*/ 360 h 373"/>
                <a:gd name="T64" fmla="*/ 13 w 427"/>
                <a:gd name="T65" fmla="*/ 373 h 373"/>
                <a:gd name="T66" fmla="*/ 413 w 427"/>
                <a:gd name="T67" fmla="*/ 373 h 373"/>
                <a:gd name="T68" fmla="*/ 427 w 427"/>
                <a:gd name="T69" fmla="*/ 360 h 373"/>
                <a:gd name="T70" fmla="*/ 427 w 427"/>
                <a:gd name="T71" fmla="*/ 284 h 373"/>
                <a:gd name="T72" fmla="*/ 413 w 427"/>
                <a:gd name="T73" fmla="*/ 270 h 373"/>
                <a:gd name="T74" fmla="*/ 400 w 427"/>
                <a:gd name="T75" fmla="*/ 346 h 373"/>
                <a:gd name="T76" fmla="*/ 363 w 427"/>
                <a:gd name="T77" fmla="*/ 346 h 373"/>
                <a:gd name="T78" fmla="*/ 363 w 427"/>
                <a:gd name="T79" fmla="*/ 297 h 373"/>
                <a:gd name="T80" fmla="*/ 400 w 427"/>
                <a:gd name="T81" fmla="*/ 297 h 373"/>
                <a:gd name="T82" fmla="*/ 400 w 427"/>
                <a:gd name="T83" fmla="*/ 34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373">
                  <a:moveTo>
                    <a:pt x="4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89"/>
                  </a:lnTo>
                  <a:cubicBezTo>
                    <a:pt x="0" y="96"/>
                    <a:pt x="6" y="102"/>
                    <a:pt x="13" y="102"/>
                  </a:cubicBezTo>
                  <a:lnTo>
                    <a:pt x="413" y="102"/>
                  </a:lnTo>
                  <a:cubicBezTo>
                    <a:pt x="421" y="102"/>
                    <a:pt x="427" y="96"/>
                    <a:pt x="427" y="89"/>
                  </a:cubicBezTo>
                  <a:lnTo>
                    <a:pt x="427" y="13"/>
                  </a:lnTo>
                  <a:cubicBezTo>
                    <a:pt x="427" y="6"/>
                    <a:pt x="421" y="0"/>
                    <a:pt x="413" y="0"/>
                  </a:cubicBezTo>
                  <a:close/>
                  <a:moveTo>
                    <a:pt x="400" y="75"/>
                  </a:moveTo>
                  <a:lnTo>
                    <a:pt x="286" y="75"/>
                  </a:lnTo>
                  <a:lnTo>
                    <a:pt x="286" y="26"/>
                  </a:lnTo>
                  <a:lnTo>
                    <a:pt x="400" y="26"/>
                  </a:lnTo>
                  <a:lnTo>
                    <a:pt x="400" y="75"/>
                  </a:lnTo>
                  <a:close/>
                  <a:moveTo>
                    <a:pt x="413" y="135"/>
                  </a:moveTo>
                  <a:lnTo>
                    <a:pt x="13" y="135"/>
                  </a:lnTo>
                  <a:cubicBezTo>
                    <a:pt x="6" y="135"/>
                    <a:pt x="0" y="141"/>
                    <a:pt x="0" y="148"/>
                  </a:cubicBezTo>
                  <a:lnTo>
                    <a:pt x="0" y="224"/>
                  </a:lnTo>
                  <a:cubicBezTo>
                    <a:pt x="0" y="232"/>
                    <a:pt x="6" y="238"/>
                    <a:pt x="13" y="238"/>
                  </a:cubicBezTo>
                  <a:lnTo>
                    <a:pt x="413" y="238"/>
                  </a:lnTo>
                  <a:cubicBezTo>
                    <a:pt x="421" y="238"/>
                    <a:pt x="427" y="232"/>
                    <a:pt x="427" y="224"/>
                  </a:cubicBezTo>
                  <a:lnTo>
                    <a:pt x="427" y="148"/>
                  </a:lnTo>
                  <a:cubicBezTo>
                    <a:pt x="427" y="141"/>
                    <a:pt x="421" y="135"/>
                    <a:pt x="413" y="135"/>
                  </a:cubicBezTo>
                  <a:close/>
                  <a:moveTo>
                    <a:pt x="400" y="211"/>
                  </a:moveTo>
                  <a:lnTo>
                    <a:pt x="200" y="211"/>
                  </a:lnTo>
                  <a:lnTo>
                    <a:pt x="200" y="162"/>
                  </a:lnTo>
                  <a:lnTo>
                    <a:pt x="400" y="162"/>
                  </a:lnTo>
                  <a:lnTo>
                    <a:pt x="400" y="211"/>
                  </a:lnTo>
                  <a:close/>
                  <a:moveTo>
                    <a:pt x="413" y="270"/>
                  </a:moveTo>
                  <a:lnTo>
                    <a:pt x="13" y="270"/>
                  </a:lnTo>
                  <a:cubicBezTo>
                    <a:pt x="6" y="270"/>
                    <a:pt x="0" y="276"/>
                    <a:pt x="0" y="284"/>
                  </a:cubicBezTo>
                  <a:lnTo>
                    <a:pt x="0" y="360"/>
                  </a:lnTo>
                  <a:cubicBezTo>
                    <a:pt x="0" y="367"/>
                    <a:pt x="6" y="373"/>
                    <a:pt x="13" y="373"/>
                  </a:cubicBezTo>
                  <a:lnTo>
                    <a:pt x="413" y="373"/>
                  </a:lnTo>
                  <a:cubicBezTo>
                    <a:pt x="421" y="373"/>
                    <a:pt x="427" y="367"/>
                    <a:pt x="427" y="360"/>
                  </a:cubicBezTo>
                  <a:lnTo>
                    <a:pt x="427" y="284"/>
                  </a:lnTo>
                  <a:cubicBezTo>
                    <a:pt x="427" y="276"/>
                    <a:pt x="421" y="270"/>
                    <a:pt x="413" y="270"/>
                  </a:cubicBezTo>
                  <a:close/>
                  <a:moveTo>
                    <a:pt x="400" y="346"/>
                  </a:moveTo>
                  <a:lnTo>
                    <a:pt x="363" y="346"/>
                  </a:lnTo>
                  <a:lnTo>
                    <a:pt x="363" y="297"/>
                  </a:lnTo>
                  <a:lnTo>
                    <a:pt x="400" y="297"/>
                  </a:lnTo>
                  <a:lnTo>
                    <a:pt x="400" y="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3F098-E92B-4691-ADE1-7EEBC60C028B}"/>
                </a:ext>
              </a:extLst>
            </p:cNvPr>
            <p:cNvSpPr txBox="1"/>
            <p:nvPr/>
          </p:nvSpPr>
          <p:spPr>
            <a:xfrm>
              <a:off x="4661338" y="1920308"/>
              <a:ext cx="5002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27272"/>
                  </a:solidFill>
                </a:rPr>
                <a:t>实现网络数据爬取并解析</a:t>
              </a:r>
              <a:endParaRPr lang="en-US" sz="3200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A463A4-3C37-4AA8-A58D-D9956B5E0A36}"/>
              </a:ext>
            </a:extLst>
          </p:cNvPr>
          <p:cNvGrpSpPr/>
          <p:nvPr/>
        </p:nvGrpSpPr>
        <p:grpSpPr>
          <a:xfrm>
            <a:off x="5238161" y="3063711"/>
            <a:ext cx="3327770" cy="3133884"/>
            <a:chOff x="3327662" y="3063711"/>
            <a:chExt cx="3327770" cy="3133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1E002B-7ED7-4086-A9BD-25622E222818}"/>
                </a:ext>
              </a:extLst>
            </p:cNvPr>
            <p:cNvSpPr txBox="1"/>
            <p:nvPr/>
          </p:nvSpPr>
          <p:spPr>
            <a:xfrm>
              <a:off x="3327662" y="3063711"/>
              <a:ext cx="1715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界面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E60D0E-C208-4090-8EE3-A5BD88C70FAC}"/>
                </a:ext>
              </a:extLst>
            </p:cNvPr>
            <p:cNvSpPr txBox="1"/>
            <p:nvPr/>
          </p:nvSpPr>
          <p:spPr>
            <a:xfrm>
              <a:off x="3327662" y="3761295"/>
              <a:ext cx="3327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发送</a:t>
              </a:r>
              <a:r>
                <a:rPr lang="en-US" altLang="zh-CN" sz="2000" dirty="0">
                  <a:solidFill>
                    <a:srgbClr val="727272"/>
                  </a:solidFill>
                </a:rPr>
                <a:t>http</a:t>
              </a:r>
              <a:r>
                <a:rPr lang="zh-CN" altLang="en-US" sz="2000" dirty="0">
                  <a:solidFill>
                    <a:srgbClr val="727272"/>
                  </a:solidFill>
                </a:rPr>
                <a:t>请求（或本地文本）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F9C86F-78AF-4F03-81DB-80574EBC178B}"/>
                </a:ext>
              </a:extLst>
            </p:cNvPr>
            <p:cNvSpPr txBox="1"/>
            <p:nvPr/>
          </p:nvSpPr>
          <p:spPr>
            <a:xfrm>
              <a:off x="3327662" y="4425447"/>
              <a:ext cx="1992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接收服务器返回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443020-D89E-4C45-AF1B-D1C2C36F6D3A}"/>
                </a:ext>
              </a:extLst>
            </p:cNvPr>
            <p:cNvSpPr txBox="1"/>
            <p:nvPr/>
          </p:nvSpPr>
          <p:spPr>
            <a:xfrm>
              <a:off x="3327662" y="5052767"/>
              <a:ext cx="1527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源代码解析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CAAD56-1A52-405E-B5EF-25DC11945ACB}"/>
                </a:ext>
              </a:extLst>
            </p:cNvPr>
            <p:cNvSpPr txBox="1"/>
            <p:nvPr/>
          </p:nvSpPr>
          <p:spPr>
            <a:xfrm>
              <a:off x="3327662" y="5797485"/>
              <a:ext cx="152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绘制曲线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DD8B9-6BA9-43C6-B455-334B38AAA439}"/>
              </a:ext>
            </a:extLst>
          </p:cNvPr>
          <p:cNvSpPr/>
          <p:nvPr/>
        </p:nvSpPr>
        <p:spPr>
          <a:xfrm>
            <a:off x="4940686" y="3162938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AE73C-3CC2-4CBC-A774-E0A891DC4C9C}"/>
              </a:ext>
            </a:extLst>
          </p:cNvPr>
          <p:cNvSpPr/>
          <p:nvPr/>
        </p:nvSpPr>
        <p:spPr>
          <a:xfrm>
            <a:off x="4940686" y="3843515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527C44-34B7-4376-B9C8-345767A66E92}"/>
              </a:ext>
            </a:extLst>
          </p:cNvPr>
          <p:cNvSpPr/>
          <p:nvPr/>
        </p:nvSpPr>
        <p:spPr>
          <a:xfrm>
            <a:off x="4940686" y="4502021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9D4EC-E268-4884-B134-74291CA6B133}"/>
              </a:ext>
            </a:extLst>
          </p:cNvPr>
          <p:cNvSpPr/>
          <p:nvPr/>
        </p:nvSpPr>
        <p:spPr>
          <a:xfrm>
            <a:off x="4940686" y="5134811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9DFC0D-726F-4638-A971-B2AD71F6F00C}"/>
              </a:ext>
            </a:extLst>
          </p:cNvPr>
          <p:cNvSpPr/>
          <p:nvPr/>
        </p:nvSpPr>
        <p:spPr>
          <a:xfrm>
            <a:off x="4940686" y="5879705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3E69B-2502-47C6-A57E-2ABDF47A87DD}"/>
              </a:ext>
            </a:extLst>
          </p:cNvPr>
          <p:cNvSpPr txBox="1"/>
          <p:nvPr/>
        </p:nvSpPr>
        <p:spPr>
          <a:xfrm>
            <a:off x="4779580" y="431456"/>
            <a:ext cx="263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界面分析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F7FC9-C358-40BC-B214-ABD32EC096D6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266BE3-27B0-489B-B587-4A16D1C8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07" y="2075542"/>
            <a:ext cx="5169593" cy="389884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B0D8ED-821C-44FD-A224-0156A6EEB531}"/>
              </a:ext>
            </a:extLst>
          </p:cNvPr>
          <p:cNvGrpSpPr/>
          <p:nvPr/>
        </p:nvGrpSpPr>
        <p:grpSpPr>
          <a:xfrm>
            <a:off x="1524000" y="1991458"/>
            <a:ext cx="2966044" cy="3941807"/>
            <a:chOff x="1524000" y="2044012"/>
            <a:chExt cx="2966044" cy="39418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DD73BC-BB44-42DC-9152-1ABB45AF816F}"/>
                </a:ext>
              </a:extLst>
            </p:cNvPr>
            <p:cNvGrpSpPr/>
            <p:nvPr/>
          </p:nvGrpSpPr>
          <p:grpSpPr>
            <a:xfrm>
              <a:off x="1524000" y="2044012"/>
              <a:ext cx="2511406" cy="369332"/>
              <a:chOff x="1524000" y="2044012"/>
              <a:chExt cx="2511406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44411-F6C5-4DE1-B4EE-7DDB993A91C4}"/>
                  </a:ext>
                </a:extLst>
              </p:cNvPr>
              <p:cNvSpPr txBox="1"/>
              <p:nvPr/>
            </p:nvSpPr>
            <p:spPr>
              <a:xfrm>
                <a:off x="2094596" y="2044012"/>
                <a:ext cx="1940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城市</a:t>
                </a:r>
                <a:r>
                  <a:rPr lang="en-US" altLang="zh-CN" dirty="0" err="1">
                    <a:solidFill>
                      <a:srgbClr val="727272"/>
                    </a:solidFill>
                  </a:rPr>
                  <a:t>combobox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775FE3-A782-4D7E-9E7A-CF993339AB5D}"/>
                  </a:ext>
                </a:extLst>
              </p:cNvPr>
              <p:cNvSpPr/>
              <p:nvPr/>
            </p:nvSpPr>
            <p:spPr>
              <a:xfrm>
                <a:off x="1524000" y="2086977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C1E212-0DCF-47DD-ACDF-9C0411667F3E}"/>
                </a:ext>
              </a:extLst>
            </p:cNvPr>
            <p:cNvGrpSpPr/>
            <p:nvPr/>
          </p:nvGrpSpPr>
          <p:grpSpPr>
            <a:xfrm>
              <a:off x="1524000" y="2653705"/>
              <a:ext cx="2606786" cy="369332"/>
              <a:chOff x="1524000" y="2829027"/>
              <a:chExt cx="2606786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DA650E-FBA6-4F01-BA88-B67A23443DB8}"/>
                  </a:ext>
                </a:extLst>
              </p:cNvPr>
              <p:cNvSpPr txBox="1"/>
              <p:nvPr/>
            </p:nvSpPr>
            <p:spPr>
              <a:xfrm>
                <a:off x="2094596" y="2829027"/>
                <a:ext cx="2036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时间</a:t>
                </a:r>
                <a:r>
                  <a:rPr lang="en-US" altLang="zh-CN" dirty="0" err="1">
                    <a:solidFill>
                      <a:srgbClr val="727272"/>
                    </a:solidFill>
                  </a:rPr>
                  <a:t>combobox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E97126-A057-45DD-92B6-99101E1515AE}"/>
                  </a:ext>
                </a:extLst>
              </p:cNvPr>
              <p:cNvSpPr/>
              <p:nvPr/>
            </p:nvSpPr>
            <p:spPr>
              <a:xfrm>
                <a:off x="1524000" y="2871992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3AD7EF-86B7-414B-ADE4-5C87BF345731}"/>
                </a:ext>
              </a:extLst>
            </p:cNvPr>
            <p:cNvGrpSpPr/>
            <p:nvPr/>
          </p:nvGrpSpPr>
          <p:grpSpPr>
            <a:xfrm>
              <a:off x="1524000" y="3263398"/>
              <a:ext cx="2511406" cy="369332"/>
              <a:chOff x="1524000" y="3545464"/>
              <a:chExt cx="2511406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108813-FBC3-407E-8429-D8AA039A04DF}"/>
                  </a:ext>
                </a:extLst>
              </p:cNvPr>
              <p:cNvSpPr txBox="1"/>
              <p:nvPr/>
            </p:nvSpPr>
            <p:spPr>
              <a:xfrm>
                <a:off x="2094596" y="3545464"/>
                <a:ext cx="1940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查询</a:t>
                </a:r>
                <a:r>
                  <a:rPr lang="en-US" altLang="zh-CN" dirty="0" err="1">
                    <a:solidFill>
                      <a:srgbClr val="727272"/>
                    </a:solidFill>
                  </a:rPr>
                  <a:t>radiobutton</a:t>
                </a:r>
                <a:endParaRPr lang="en-US" altLang="zh-CN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016828-1532-4FEF-9161-1C41C992B4F5}"/>
                  </a:ext>
                </a:extLst>
              </p:cNvPr>
              <p:cNvSpPr/>
              <p:nvPr/>
            </p:nvSpPr>
            <p:spPr>
              <a:xfrm>
                <a:off x="1524000" y="3573040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E87122-F730-4A08-A9F5-C5EF70123228}"/>
                </a:ext>
              </a:extLst>
            </p:cNvPr>
            <p:cNvGrpSpPr/>
            <p:nvPr/>
          </p:nvGrpSpPr>
          <p:grpSpPr>
            <a:xfrm>
              <a:off x="1524000" y="4452006"/>
              <a:ext cx="2966044" cy="375985"/>
              <a:chOff x="1524000" y="4330479"/>
              <a:chExt cx="2966044" cy="37598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018CD-1558-4BA3-8FED-F3A6A6C44179}"/>
                  </a:ext>
                </a:extLst>
              </p:cNvPr>
              <p:cNvSpPr txBox="1"/>
              <p:nvPr/>
            </p:nvSpPr>
            <p:spPr>
              <a:xfrm>
                <a:off x="2094596" y="4330479"/>
                <a:ext cx="2395448" cy="37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27272"/>
                    </a:solidFill>
                  </a:rPr>
                  <a:t>C</a:t>
                </a:r>
                <a:r>
                  <a:rPr lang="en-US" altLang="zh-CN" dirty="0">
                    <a:solidFill>
                      <a:srgbClr val="727272"/>
                    </a:solidFill>
                  </a:rPr>
                  <a:t>hart</a:t>
                </a:r>
                <a:r>
                  <a:rPr lang="zh-CN" altLang="en-US" dirty="0">
                    <a:solidFill>
                      <a:srgbClr val="727272"/>
                    </a:solidFill>
                  </a:rPr>
                  <a:t>的一些显示效果</a:t>
                </a:r>
                <a:endParaRPr lang="en-US" altLang="zh-CN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9B7AAF-0102-4D67-B25F-86F55B6B6B8D}"/>
                  </a:ext>
                </a:extLst>
              </p:cNvPr>
              <p:cNvSpPr/>
              <p:nvPr/>
            </p:nvSpPr>
            <p:spPr>
              <a:xfrm>
                <a:off x="1524000" y="4361381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180ACF-3474-4196-AE68-C306F030FAD6}"/>
                </a:ext>
              </a:extLst>
            </p:cNvPr>
            <p:cNvGrpSpPr/>
            <p:nvPr/>
          </p:nvGrpSpPr>
          <p:grpSpPr>
            <a:xfrm>
              <a:off x="1524000" y="5037574"/>
              <a:ext cx="2248647" cy="369332"/>
              <a:chOff x="1524000" y="4976810"/>
              <a:chExt cx="2248647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4F265-5D6A-4B12-BF30-44891DD66016}"/>
                  </a:ext>
                </a:extLst>
              </p:cNvPr>
              <p:cNvSpPr txBox="1"/>
              <p:nvPr/>
            </p:nvSpPr>
            <p:spPr>
              <a:xfrm>
                <a:off x="2094596" y="4976810"/>
                <a:ext cx="1678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图表</a:t>
                </a:r>
                <a:r>
                  <a:rPr lang="en-US" altLang="zh-CN" dirty="0" err="1">
                    <a:solidFill>
                      <a:srgbClr val="727272"/>
                    </a:solidFill>
                  </a:rPr>
                  <a:t>chartview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AFBEEE3-CF48-4D52-B8E5-8AABEDF1AB16}"/>
                  </a:ext>
                </a:extLst>
              </p:cNvPr>
              <p:cNvSpPr/>
              <p:nvPr/>
            </p:nvSpPr>
            <p:spPr>
              <a:xfrm>
                <a:off x="1524000" y="5004386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2D7087-99E8-4CE8-8E27-0DCAEC2DE681}"/>
                </a:ext>
              </a:extLst>
            </p:cNvPr>
            <p:cNvGrpSpPr/>
            <p:nvPr/>
          </p:nvGrpSpPr>
          <p:grpSpPr>
            <a:xfrm>
              <a:off x="1524000" y="5616487"/>
              <a:ext cx="2601921" cy="369332"/>
              <a:chOff x="1524000" y="5616487"/>
              <a:chExt cx="2601921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40844F-E13F-47F1-9260-BBA7FF6B3D78}"/>
                  </a:ext>
                </a:extLst>
              </p:cNvPr>
              <p:cNvSpPr/>
              <p:nvPr/>
            </p:nvSpPr>
            <p:spPr>
              <a:xfrm>
                <a:off x="2094596" y="5616487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图注位置设置按钮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002AA4-C360-4516-9E13-FFCFD4921A47}"/>
                  </a:ext>
                </a:extLst>
              </p:cNvPr>
              <p:cNvSpPr/>
              <p:nvPr/>
            </p:nvSpPr>
            <p:spPr>
              <a:xfrm>
                <a:off x="1524000" y="5644063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E0465E-EEB3-41F6-9038-74A54726F69A}"/>
                </a:ext>
              </a:extLst>
            </p:cNvPr>
            <p:cNvGrpSpPr/>
            <p:nvPr/>
          </p:nvGrpSpPr>
          <p:grpSpPr>
            <a:xfrm>
              <a:off x="1524000" y="3842313"/>
              <a:ext cx="2511406" cy="369332"/>
              <a:chOff x="1524000" y="3962573"/>
              <a:chExt cx="2511406" cy="3693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C666B-6687-4C6E-8143-57209E6FBAA0}"/>
                  </a:ext>
                </a:extLst>
              </p:cNvPr>
              <p:cNvSpPr txBox="1"/>
              <p:nvPr/>
            </p:nvSpPr>
            <p:spPr>
              <a:xfrm>
                <a:off x="2094596" y="3962573"/>
                <a:ext cx="1940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图片资源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1B7113-959C-4F28-A6AB-6E920EE2B00E}"/>
                  </a:ext>
                </a:extLst>
              </p:cNvPr>
              <p:cNvSpPr/>
              <p:nvPr/>
            </p:nvSpPr>
            <p:spPr>
              <a:xfrm>
                <a:off x="1524000" y="3994604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6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7F50D-3E9A-4218-AEA6-7CADA4E769D1}"/>
              </a:ext>
            </a:extLst>
          </p:cNvPr>
          <p:cNvSpPr txBox="1"/>
          <p:nvPr/>
        </p:nvSpPr>
        <p:spPr>
          <a:xfrm>
            <a:off x="4736184" y="431456"/>
            <a:ext cx="271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布局分析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8AF60-0457-4716-8434-8732BC7BE1FD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1F79D1-6796-4C50-942C-81F3EC03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1" y="1584802"/>
            <a:ext cx="5869758" cy="498929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D55B8A-0480-4C59-AA9C-3196B174F9C7}"/>
              </a:ext>
            </a:extLst>
          </p:cNvPr>
          <p:cNvSpPr/>
          <p:nvPr/>
        </p:nvSpPr>
        <p:spPr>
          <a:xfrm>
            <a:off x="3216167" y="1933903"/>
            <a:ext cx="4508935" cy="4545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E94F2-1BD3-4DEE-A9F1-0293126BE2EA}"/>
              </a:ext>
            </a:extLst>
          </p:cNvPr>
          <p:cNvSpPr/>
          <p:nvPr/>
        </p:nvSpPr>
        <p:spPr>
          <a:xfrm>
            <a:off x="7772389" y="1933903"/>
            <a:ext cx="1182426" cy="4545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4A037C-A4D0-478C-B1DF-52E25F94879A}"/>
              </a:ext>
            </a:extLst>
          </p:cNvPr>
          <p:cNvSpPr/>
          <p:nvPr/>
        </p:nvSpPr>
        <p:spPr>
          <a:xfrm>
            <a:off x="7851215" y="3026979"/>
            <a:ext cx="1024773" cy="105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82BA24-2D9E-4FD4-88A5-647B2F900186}"/>
              </a:ext>
            </a:extLst>
          </p:cNvPr>
          <p:cNvSpPr/>
          <p:nvPr/>
        </p:nvSpPr>
        <p:spPr>
          <a:xfrm>
            <a:off x="7851214" y="4350450"/>
            <a:ext cx="1024773" cy="526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37A0C-E9E8-4375-B2F2-64C4D7513AF8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网络请求分析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E326D5-DA6A-4893-B150-B3E9993279F4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755E33-8E39-4B9B-B2C9-74F05E8FF84B}"/>
              </a:ext>
            </a:extLst>
          </p:cNvPr>
          <p:cNvGrpSpPr/>
          <p:nvPr/>
        </p:nvGrpSpPr>
        <p:grpSpPr>
          <a:xfrm>
            <a:off x="3804745" y="2322778"/>
            <a:ext cx="4761186" cy="646331"/>
            <a:chOff x="2890345" y="2081048"/>
            <a:chExt cx="4761186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B45F51-8204-4F5A-B5F0-533DB1F563B7}"/>
                </a:ext>
              </a:extLst>
            </p:cNvPr>
            <p:cNvSpPr txBox="1"/>
            <p:nvPr/>
          </p:nvSpPr>
          <p:spPr>
            <a:xfrm>
              <a:off x="3300248" y="2081048"/>
              <a:ext cx="4351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选择城市日期和对应的查询情况确定</a:t>
              </a:r>
              <a:r>
                <a:rPr lang="en-US" altLang="zh-CN" dirty="0" err="1">
                  <a:solidFill>
                    <a:srgbClr val="727272"/>
                  </a:solidFill>
                </a:rPr>
                <a:t>url</a:t>
              </a:r>
              <a:r>
                <a:rPr lang="zh-CN" altLang="en-US" dirty="0">
                  <a:solidFill>
                    <a:srgbClr val="727272"/>
                  </a:solidFill>
                </a:rPr>
                <a:t>，日期和城市作为</a:t>
              </a:r>
              <a:r>
                <a:rPr lang="en-US" altLang="zh-CN" dirty="0">
                  <a:solidFill>
                    <a:srgbClr val="727272"/>
                  </a:solidFill>
                </a:rPr>
                <a:t>get</a:t>
              </a:r>
              <a:r>
                <a:rPr lang="zh-CN" altLang="en-US" dirty="0">
                  <a:solidFill>
                    <a:srgbClr val="727272"/>
                  </a:solidFill>
                </a:rPr>
                <a:t>请求的参数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20B2E4-2EA0-4A1E-AA3E-1C4862CCE8C5}"/>
                </a:ext>
              </a:extLst>
            </p:cNvPr>
            <p:cNvSpPr/>
            <p:nvPr/>
          </p:nvSpPr>
          <p:spPr>
            <a:xfrm>
              <a:off x="2890345" y="2139590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EE2884-5410-4123-8AA1-BF765CEED145}"/>
              </a:ext>
            </a:extLst>
          </p:cNvPr>
          <p:cNvGrpSpPr/>
          <p:nvPr/>
        </p:nvGrpSpPr>
        <p:grpSpPr>
          <a:xfrm>
            <a:off x="3804745" y="3753498"/>
            <a:ext cx="3058510" cy="369332"/>
            <a:chOff x="2890345" y="2806260"/>
            <a:chExt cx="305851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F9F4A1-AADC-4BEC-9365-7B3B9A7AD6F4}"/>
                </a:ext>
              </a:extLst>
            </p:cNvPr>
            <p:cNvSpPr txBox="1"/>
            <p:nvPr/>
          </p:nvSpPr>
          <p:spPr>
            <a:xfrm>
              <a:off x="3300248" y="2806260"/>
              <a:ext cx="264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727272"/>
                  </a:solidFill>
                </a:rPr>
                <a:t>Q</a:t>
              </a:r>
              <a:r>
                <a:rPr lang="en-US" altLang="zh-CN" dirty="0" err="1">
                  <a:solidFill>
                    <a:srgbClr val="727272"/>
                  </a:solidFill>
                </a:rPr>
                <a:t>t</a:t>
              </a:r>
              <a:r>
                <a:rPr lang="zh-CN" altLang="en-US" dirty="0">
                  <a:solidFill>
                    <a:srgbClr val="727272"/>
                  </a:solidFill>
                </a:rPr>
                <a:t>向服务器发送</a:t>
              </a:r>
              <a:r>
                <a:rPr lang="en-US" altLang="zh-CN" dirty="0">
                  <a:solidFill>
                    <a:srgbClr val="727272"/>
                  </a:solidFill>
                </a:rPr>
                <a:t>get</a:t>
              </a:r>
              <a:r>
                <a:rPr lang="zh-CN" altLang="en-US" dirty="0">
                  <a:solidFill>
                    <a:srgbClr val="727272"/>
                  </a:solidFill>
                </a:rPr>
                <a:t>请求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78869B-0B77-4F90-A84F-3D2A925206D0}"/>
                </a:ext>
              </a:extLst>
            </p:cNvPr>
            <p:cNvSpPr/>
            <p:nvPr/>
          </p:nvSpPr>
          <p:spPr>
            <a:xfrm>
              <a:off x="2890345" y="2854291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468C3-011D-4C55-A45B-AE7D51A0E111}"/>
              </a:ext>
            </a:extLst>
          </p:cNvPr>
          <p:cNvGrpSpPr/>
          <p:nvPr/>
        </p:nvGrpSpPr>
        <p:grpSpPr>
          <a:xfrm>
            <a:off x="3804745" y="5184219"/>
            <a:ext cx="3668110" cy="369332"/>
            <a:chOff x="2890345" y="3429000"/>
            <a:chExt cx="366811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DAF807-214E-4564-BB02-7E323658A62A}"/>
                </a:ext>
              </a:extLst>
            </p:cNvPr>
            <p:cNvSpPr txBox="1"/>
            <p:nvPr/>
          </p:nvSpPr>
          <p:spPr>
            <a:xfrm>
              <a:off x="3300248" y="3429000"/>
              <a:ext cx="325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请求结束，服务器返回结果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0BA6D-31FA-445A-9004-208158016EF8}"/>
                </a:ext>
              </a:extLst>
            </p:cNvPr>
            <p:cNvSpPr/>
            <p:nvPr/>
          </p:nvSpPr>
          <p:spPr>
            <a:xfrm>
              <a:off x="2890345" y="3487542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A36E4E-B582-4499-9DD7-CC285734E2C1}"/>
              </a:ext>
            </a:extLst>
          </p:cNvPr>
          <p:cNvSpPr txBox="1"/>
          <p:nvPr/>
        </p:nvSpPr>
        <p:spPr>
          <a:xfrm>
            <a:off x="4218589" y="5553551"/>
            <a:ext cx="264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727272"/>
                </a:solidFill>
              </a:rPr>
              <a:t>http</a:t>
            </a:r>
            <a:r>
              <a:rPr lang="zh-CN" altLang="en-US" sz="1600" dirty="0">
                <a:solidFill>
                  <a:srgbClr val="727272"/>
                </a:solidFill>
              </a:rPr>
              <a:t>状态码</a:t>
            </a:r>
            <a:endParaRPr lang="en-US" altLang="zh-CN" sz="1600" dirty="0">
              <a:solidFill>
                <a:srgbClr val="72727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727272"/>
                </a:solidFill>
              </a:rPr>
              <a:t>返回的网页源代码</a:t>
            </a:r>
            <a:endParaRPr lang="en-US" sz="1600" dirty="0">
              <a:solidFill>
                <a:srgbClr val="72727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997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D5CA6-1E3D-41F0-BA7C-482D9834B5FE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文本读取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157524-70B8-44EF-9B7D-BB8A301A9332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E7C28-CB97-492C-BAA0-3AE0208A0719}"/>
              </a:ext>
            </a:extLst>
          </p:cNvPr>
          <p:cNvGrpSpPr/>
          <p:nvPr/>
        </p:nvGrpSpPr>
        <p:grpSpPr>
          <a:xfrm>
            <a:off x="4456603" y="2337967"/>
            <a:ext cx="2806045" cy="369332"/>
            <a:chOff x="3289955" y="2611225"/>
            <a:chExt cx="2806045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BACCB1-BE90-431B-A1B6-ADECDB1F94BD}"/>
                </a:ext>
              </a:extLst>
            </p:cNvPr>
            <p:cNvSpPr txBox="1"/>
            <p:nvPr/>
          </p:nvSpPr>
          <p:spPr>
            <a:xfrm>
              <a:off x="3893270" y="2611225"/>
              <a:ext cx="2202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727272"/>
                  </a:solidFill>
                </a:rPr>
                <a:t>Q</a:t>
              </a:r>
              <a:r>
                <a:rPr lang="en-US" altLang="zh-CN" dirty="0" err="1">
                  <a:solidFill>
                    <a:srgbClr val="727272"/>
                  </a:solidFill>
                </a:rPr>
                <a:t>t</a:t>
              </a:r>
              <a:r>
                <a:rPr lang="en-US" altLang="zh-CN" dirty="0">
                  <a:solidFill>
                    <a:srgbClr val="727272"/>
                  </a:solidFill>
                </a:rPr>
                <a:t> </a:t>
              </a:r>
              <a:r>
                <a:rPr lang="en-US" altLang="zh-CN" dirty="0" err="1">
                  <a:solidFill>
                    <a:srgbClr val="727272"/>
                  </a:solidFill>
                </a:rPr>
                <a:t>api</a:t>
              </a:r>
              <a:r>
                <a:rPr lang="zh-CN" altLang="en-US" dirty="0">
                  <a:solidFill>
                    <a:srgbClr val="727272"/>
                  </a:solidFill>
                </a:rPr>
                <a:t>截取</a:t>
              </a:r>
              <a:r>
                <a:rPr lang="en-US" altLang="zh-CN" dirty="0">
                  <a:solidFill>
                    <a:srgbClr val="727272"/>
                  </a:solidFill>
                </a:rPr>
                <a:t>html</a:t>
              </a:r>
              <a:r>
                <a:rPr lang="zh-CN" altLang="en-US" dirty="0">
                  <a:solidFill>
                    <a:srgbClr val="727272"/>
                  </a:solidFill>
                </a:rPr>
                <a:t>源码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9EB203-4F2E-4243-8E92-27DDAB8E5DF7}"/>
                </a:ext>
              </a:extLst>
            </p:cNvPr>
            <p:cNvSpPr/>
            <p:nvPr/>
          </p:nvSpPr>
          <p:spPr>
            <a:xfrm>
              <a:off x="3289955" y="2654489"/>
              <a:ext cx="282804" cy="282804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43FED8-9279-4D4A-8537-B4E1965AAF8D}"/>
              </a:ext>
            </a:extLst>
          </p:cNvPr>
          <p:cNvGrpSpPr/>
          <p:nvPr/>
        </p:nvGrpSpPr>
        <p:grpSpPr>
          <a:xfrm>
            <a:off x="4456603" y="3858717"/>
            <a:ext cx="3365368" cy="646331"/>
            <a:chOff x="3289955" y="3247236"/>
            <a:chExt cx="3365368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AE93D1-8FE5-4A82-8312-B734FF550F57}"/>
                </a:ext>
              </a:extLst>
            </p:cNvPr>
            <p:cNvSpPr txBox="1"/>
            <p:nvPr/>
          </p:nvSpPr>
          <p:spPr>
            <a:xfrm>
              <a:off x="3893270" y="3247236"/>
              <a:ext cx="2762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读取</a:t>
              </a:r>
              <a:r>
                <a:rPr lang="en-US" altLang="zh-CN" dirty="0">
                  <a:solidFill>
                    <a:srgbClr val="727272"/>
                  </a:solidFill>
                </a:rPr>
                <a:t>html</a:t>
              </a:r>
              <a:r>
                <a:rPr lang="zh-CN" altLang="en-US" dirty="0">
                  <a:solidFill>
                    <a:srgbClr val="727272"/>
                  </a:solidFill>
                </a:rPr>
                <a:t>对应的元素文本，放入</a:t>
              </a:r>
              <a:r>
                <a:rPr lang="en-US" altLang="zh-CN" dirty="0" err="1">
                  <a:solidFill>
                    <a:srgbClr val="727272"/>
                  </a:solidFill>
                </a:rPr>
                <a:t>QStringList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49EB44-AC2B-475B-BFD6-8EC338BBAC57}"/>
                </a:ext>
              </a:extLst>
            </p:cNvPr>
            <p:cNvSpPr/>
            <p:nvPr/>
          </p:nvSpPr>
          <p:spPr>
            <a:xfrm>
              <a:off x="3289955" y="3287598"/>
              <a:ext cx="282804" cy="282804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8AD842-B3BC-445E-B420-A125674A888E}"/>
              </a:ext>
            </a:extLst>
          </p:cNvPr>
          <p:cNvGrpSpPr/>
          <p:nvPr/>
        </p:nvGrpSpPr>
        <p:grpSpPr>
          <a:xfrm>
            <a:off x="4456603" y="5656466"/>
            <a:ext cx="3569359" cy="369332"/>
            <a:chOff x="4456603" y="5793096"/>
            <a:chExt cx="3569359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DA2EE-5FBB-4472-9AD6-96880A1BAA11}"/>
                </a:ext>
              </a:extLst>
            </p:cNvPr>
            <p:cNvSpPr/>
            <p:nvPr/>
          </p:nvSpPr>
          <p:spPr>
            <a:xfrm>
              <a:off x="4456603" y="5836360"/>
              <a:ext cx="282804" cy="282804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1D3EAD-830A-4540-B798-A518256027CA}"/>
                </a:ext>
              </a:extLst>
            </p:cNvPr>
            <p:cNvSpPr txBox="1"/>
            <p:nvPr/>
          </p:nvSpPr>
          <p:spPr>
            <a:xfrm>
              <a:off x="5166929" y="5793096"/>
              <a:ext cx="2859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解析数据，发送信号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09E1E-453D-4549-94C2-46619EFA785F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信号发送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1C108D-92BE-4402-BC4C-62C4D6D66175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5FCF608-632C-47B8-AB07-05C61C95FA94}"/>
              </a:ext>
            </a:extLst>
          </p:cNvPr>
          <p:cNvSpPr/>
          <p:nvPr/>
        </p:nvSpPr>
        <p:spPr>
          <a:xfrm>
            <a:off x="2469931" y="2191435"/>
            <a:ext cx="769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qRegisterMetaType</a:t>
            </a:r>
            <a:r>
              <a:rPr lang="en-US" dirty="0"/>
              <a:t>&lt;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QList</a:t>
            </a:r>
            <a:r>
              <a:rPr lang="en-US" dirty="0"/>
              <a:t>&lt;</a:t>
            </a:r>
            <a:r>
              <a:rPr lang="en-US" dirty="0" err="1">
                <a:solidFill>
                  <a:srgbClr val="800080"/>
                </a:solidFill>
              </a:rPr>
              <a:t>QDateTime</a:t>
            </a:r>
            <a:r>
              <a:rPr lang="en-US" dirty="0"/>
              <a:t>&gt;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&gt;(</a:t>
            </a:r>
            <a:r>
              <a:rPr lang="en-US" dirty="0">
                <a:solidFill>
                  <a:srgbClr val="008000"/>
                </a:solidFill>
              </a:rPr>
              <a:t>"</a:t>
            </a:r>
            <a:r>
              <a:rPr lang="en-US" dirty="0" err="1">
                <a:solidFill>
                  <a:srgbClr val="008000"/>
                </a:solidFill>
              </a:rPr>
              <a:t>QList</a:t>
            </a:r>
            <a:r>
              <a:rPr lang="en-US" dirty="0">
                <a:solidFill>
                  <a:srgbClr val="008000"/>
                </a:solidFill>
              </a:rPr>
              <a:t>&lt;</a:t>
            </a:r>
            <a:r>
              <a:rPr lang="en-US" dirty="0" err="1">
                <a:solidFill>
                  <a:srgbClr val="008000"/>
                </a:solidFill>
              </a:rPr>
              <a:t>QDateTime</a:t>
            </a:r>
            <a:r>
              <a:rPr lang="en-US" dirty="0">
                <a:solidFill>
                  <a:srgbClr val="008000"/>
                </a:solidFill>
              </a:rPr>
              <a:t>&gt;"</a:t>
            </a:r>
            <a:r>
              <a:rPr lang="en-US" dirty="0"/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77186-FCA5-4566-98F7-38FC6D7693AD}"/>
              </a:ext>
            </a:extLst>
          </p:cNvPr>
          <p:cNvSpPr/>
          <p:nvPr/>
        </p:nvSpPr>
        <p:spPr>
          <a:xfrm>
            <a:off x="2469931" y="3410635"/>
            <a:ext cx="544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emit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dataParseFinished</a:t>
            </a:r>
            <a:r>
              <a:rPr lang="en-US" dirty="0"/>
              <a:t>(</a:t>
            </a:r>
            <a:r>
              <a:rPr lang="en-US" dirty="0" err="1">
                <a:solidFill>
                  <a:srgbClr val="800000"/>
                </a:solidFill>
              </a:rPr>
              <a:t>dataDate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800000"/>
                </a:solidFill>
              </a:rPr>
              <a:t>dataAqi</a:t>
            </a:r>
            <a:r>
              <a:rPr lang="en-US" dirty="0" err="1"/>
              <a:t>,</a:t>
            </a:r>
            <a:r>
              <a:rPr lang="en-US" dirty="0" err="1">
                <a:solidFill>
                  <a:srgbClr val="800000"/>
                </a:solidFill>
              </a:rPr>
              <a:t>dataPM</a:t>
            </a:r>
            <a:r>
              <a:rPr lang="en-US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5B028-D80F-4EBD-8993-7705D416AA6E}"/>
              </a:ext>
            </a:extLst>
          </p:cNvPr>
          <p:cNvSpPr/>
          <p:nvPr/>
        </p:nvSpPr>
        <p:spPr>
          <a:xfrm>
            <a:off x="2469931" y="4629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a type has been registered, you can create and destroy objects of that type dynamically at run-time.</a:t>
            </a:r>
          </a:p>
        </p:txBody>
      </p:sp>
    </p:spTree>
    <p:extLst>
      <p:ext uri="{BB962C8B-B14F-4D97-AF65-F5344CB8AC3E}">
        <p14:creationId xmlns:p14="http://schemas.microsoft.com/office/powerpoint/2010/main" val="84312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416E6-B7E4-4633-B1BD-1A3CD2837C53}"/>
              </a:ext>
            </a:extLst>
          </p:cNvPr>
          <p:cNvSpPr txBox="1"/>
          <p:nvPr/>
        </p:nvSpPr>
        <p:spPr>
          <a:xfrm>
            <a:off x="4127762" y="431456"/>
            <a:ext cx="393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图表绘制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2A807A-3851-4179-9B4C-E433325D1292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157EC8-D0DE-4D33-A5C3-6BCC1250A568}"/>
              </a:ext>
            </a:extLst>
          </p:cNvPr>
          <p:cNvGrpSpPr/>
          <p:nvPr/>
        </p:nvGrpSpPr>
        <p:grpSpPr>
          <a:xfrm>
            <a:off x="4461640" y="2328880"/>
            <a:ext cx="3084786" cy="369332"/>
            <a:chOff x="4209393" y="3236818"/>
            <a:chExt cx="308478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5E8003-8163-4FC9-94AF-9ED94A646D39}"/>
                </a:ext>
              </a:extLst>
            </p:cNvPr>
            <p:cNvSpPr/>
            <p:nvPr/>
          </p:nvSpPr>
          <p:spPr>
            <a:xfrm>
              <a:off x="4209393" y="3242808"/>
              <a:ext cx="357352" cy="357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982B0C-5F1E-4A31-8A74-F6DCAED0E021}"/>
                </a:ext>
              </a:extLst>
            </p:cNvPr>
            <p:cNvSpPr txBox="1"/>
            <p:nvPr/>
          </p:nvSpPr>
          <p:spPr>
            <a:xfrm>
              <a:off x="5938345" y="3236818"/>
              <a:ext cx="135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图表坐标轴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B0038F-B558-4148-B0A1-30B20185C635}"/>
              </a:ext>
            </a:extLst>
          </p:cNvPr>
          <p:cNvGrpSpPr/>
          <p:nvPr/>
        </p:nvGrpSpPr>
        <p:grpSpPr>
          <a:xfrm>
            <a:off x="4461640" y="3326299"/>
            <a:ext cx="3547242" cy="392569"/>
            <a:chOff x="4209393" y="4415767"/>
            <a:chExt cx="3547242" cy="3925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779C33-DC1C-44F8-B390-4055AE4C073A}"/>
                </a:ext>
              </a:extLst>
            </p:cNvPr>
            <p:cNvSpPr/>
            <p:nvPr/>
          </p:nvSpPr>
          <p:spPr>
            <a:xfrm>
              <a:off x="4209393" y="4450984"/>
              <a:ext cx="357352" cy="357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A8F3-19BD-401B-BF9C-31B0951465CD}"/>
                </a:ext>
              </a:extLst>
            </p:cNvPr>
            <p:cNvSpPr txBox="1"/>
            <p:nvPr/>
          </p:nvSpPr>
          <p:spPr>
            <a:xfrm>
              <a:off x="5938345" y="4415767"/>
              <a:ext cx="181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图例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27E6BA-22EE-48AD-9D18-938F938177B9}"/>
              </a:ext>
            </a:extLst>
          </p:cNvPr>
          <p:cNvGrpSpPr/>
          <p:nvPr/>
        </p:nvGrpSpPr>
        <p:grpSpPr>
          <a:xfrm>
            <a:off x="4461640" y="4346954"/>
            <a:ext cx="3168869" cy="369332"/>
            <a:chOff x="4209393" y="5764777"/>
            <a:chExt cx="3168869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00A608-6B05-46DB-A6DE-5DBF55A10E10}"/>
                </a:ext>
              </a:extLst>
            </p:cNvPr>
            <p:cNvSpPr/>
            <p:nvPr/>
          </p:nvSpPr>
          <p:spPr>
            <a:xfrm>
              <a:off x="4209393" y="5764777"/>
              <a:ext cx="357352" cy="357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3CE2F-83BC-4D22-8F80-181D1F8B9BCF}"/>
                </a:ext>
              </a:extLst>
            </p:cNvPr>
            <p:cNvSpPr txBox="1"/>
            <p:nvPr/>
          </p:nvSpPr>
          <p:spPr>
            <a:xfrm>
              <a:off x="5938345" y="5764777"/>
              <a:ext cx="143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序列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D518B7-A592-4F50-B60F-FEA4C5BC9386}"/>
              </a:ext>
            </a:extLst>
          </p:cNvPr>
          <p:cNvGrpSpPr/>
          <p:nvPr/>
        </p:nvGrpSpPr>
        <p:grpSpPr>
          <a:xfrm>
            <a:off x="4461640" y="5344372"/>
            <a:ext cx="2948152" cy="369332"/>
            <a:chOff x="4209393" y="6595094"/>
            <a:chExt cx="2948152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C860AD-7795-427F-8747-0CD5CED92149}"/>
                </a:ext>
              </a:extLst>
            </p:cNvPr>
            <p:cNvSpPr/>
            <p:nvPr/>
          </p:nvSpPr>
          <p:spPr>
            <a:xfrm>
              <a:off x="4209393" y="6595094"/>
              <a:ext cx="357352" cy="357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D37C42-CC42-4B99-BA37-8DE3479BAEA3}"/>
                </a:ext>
              </a:extLst>
            </p:cNvPr>
            <p:cNvSpPr txBox="1"/>
            <p:nvPr/>
          </p:nvSpPr>
          <p:spPr>
            <a:xfrm>
              <a:off x="5938345" y="659509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标题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72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6845B0-C2F3-47BC-B657-9B9CE024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96841"/>
            <a:ext cx="9201623" cy="3168813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DC43E5-9F72-483E-92AC-8DEAE3104307}"/>
              </a:ext>
            </a:extLst>
          </p:cNvPr>
          <p:cNvSpPr txBox="1"/>
          <p:nvPr/>
        </p:nvSpPr>
        <p:spPr>
          <a:xfrm>
            <a:off x="4127762" y="431456"/>
            <a:ext cx="393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运算符重载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10C4FE-4B9D-4449-A30A-499114E491E4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2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6092B9C-B958-4D2E-8B7D-0283A7BC845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AkUE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QJFB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AkUE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CRQ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CRQ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CRQ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CRQ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QJFBKSO3Wo0EIAAB9IAAAKQAAAHVuaXZlcnNhbC9za2luX2N1c3RvbWl6YXRpb25fc2V0dGluZ3MueG1stVrrbuJKEv6/T9FidaRd6ShczC0rhpWxm8QaYjjYSWZ2tbIa3AErtptjN8zkiB/7NPtg+yRb3baDTYDYmVk8icbVVV9V160vZBA/e6G2jTkLvD8I91hoUc69cBUP/4TQYMl8Fs0iGlMe1w+URy902TcjfGKCBtSYk9AlkauJ0XjYQGP5Qf2e2tf78NYetVuo18Yt3Ec67mgwdq3o14oGY3qrqQ3qRxAJbkSXNOSnUQf1wuhbASOMacSN0KXfh0qROz9UnMFNRFwP+OJhty2efaZ1r7fFg9rNTq+D9y1VUZQu0jp6U2/se73rntpEuNHuNJT9qN9SWgpqdjrN6+6+2Wt1FHgbX3cBpY2vu6jda7db+r6FWyCNVHWkt7R9T7luNlXQhvvX2n48HvUaDdRsNpW2vu90lfGogYBbAQxV6QsHKroyUrp7daQ2+woaa+PRuL3HOu5qHdRv4W6jsW+PRkqjcXDuYXZ5dx2opaeTufMdwJMhODkqcqt+IrkGy20UAbNNg41POEWe+6k2m2MLm7ZqG1OzlualzOGMKzOnSE2IQA5JQIcLhp5IuEK/e4O6JGSj0op8GeTpUv9iyzkLr5Ys5GDaVciigPi14Z+TTEnnUUaS7WhURe6JLOlBXU9+yoqluiB74bkktGTBhoQvE7ZiVwuyfF5FbBu6pcxcv2xo5HvhM3A3rnsavqjI92JucBoU7MN98ZQX20B3iqkwr4vFU0rSJwvqZxob8lNB7qDyfY8cie682ONSVG2K55LohqxoMQB9VTyXZULQUoxaTzzvC3H6nQO7Ioq9dZHdJy80KipJmuNFKbbZbqrm0yZiK+Hsotz7gX6V8xn0mnAlLGyIp5SQmKBQWCpKqdvk/PUjxvT1uJcMAtACwc03l5SUtLeRo03vZqr51ZlMb6bOyLipDbWkKpEoy7+0uv3vzU73r4N6KlcSybpTJ5MiFpJgnUY5LNOeTycOAOKJY+Ivdm0oflcWnd7bE8PEtWH6n8oAsAI81IbidxnR+/kclgvHmhg6dgzLMae29MsE21ivDb+yLVqTHUWcoZ1HvyG+pgjasxdRFPueKwdEy/bCLS2hT5/eqYbpwCJlzw1NLlJDi0XRy68SmWz5GpJnTWLkejFZ+NSVaiFF5LhoL6Bd7sYQ/ONrDzhZQLzwqoz2ufpomDeOPZ1OLAebekapDXHoIj0iQlN1oLlq4TlgRARW7Y+JOzL7JAJSfb8yyK1xczuBH1sYcuut1j788A9YM8MQkhkNSwhC4uA5ZJ1lPU7nuvAhKEQEbUgcf2ORW0iafOhKYBumNoXU1Owcvi1gMmwIvBcuIXXokpfAu8OWpd5gZzT9AjkOtTmtKDT9DCX5uaLQV2xBDWGrhJipPhg3ctsmyjArkKwGl0Tku/+CyHIJcsKbO49tY6AID0OZyGqMryprsvBv9xBIQ52cqfYEGJwt31bejoIpkQvLXAld0IY0rIvs+u3e+IczVo0J1h1IN3366NiySwqlAXlBIeOIuDsSLila0CXZQiW8wJjruXJMRF6a8PvW+wMRnvafX9LWZer4yy8fMKnQ8E5YBttkUAbblA1/T7twWzqDDxoicv2sFWUc8GETLA2b6tyY/pwQxV6w9ZMu/TMC9Wpc1WC9a8eP+6t82P4PxlhJCx4Z0NFGHqskhGElFksOLJ5+JUHDHIO6WdLPoeGL82glAHOaYpgM/QDMA3iuYMgDeLQaxCMeWYYNm61HuhCnjxLCslaTqJ2Otzgj+hSO46+luqBPDPZLPiW7ZCMDa5cMf5ko57ZKhaXFNuwJGG4C5ipJKkD1vUCcocrB3t9hJ39dUJzPI9v6rqxu33uWKwL4eRvQt/uwp4gFkuqTOMvrZFH6+w8akkxxnuidVdtAvBZo6Vjl6vOHImZhda7dOppqalicKEQ9++XloDqETya25UzUkUCAMgkIX65hFX4S57zyWMmJQMdjFfDSyVuURMv1f//9n/IwR/YkVJRS/1YVB4pfdE38ivdPk3Ea/6sEjq2OiqLypaRgeqDKRMufr2wDEvSnHFlIsiwFLBBXXKVUQwmkYVRtW9Vu76BKLFkUbBvBXrAiyJ06/wyNT+71a8M7Ej1D47QZ86sCSc+L3OSVbTgccbfc90JaUfyHVyIxeduYOaquy7M/1KjvLZ+T5deFA0x6zYd8tqqCp92qJnTnI0jqerw6plzcsq4FLSF5PzSE3cm17pVwuFDxCfRwXrifCXnE/Jm42Xp7lQsM4iIO0njII3Gkz97yHPGafUtjN3wifgxsedIx6wxsmInNYgpZpB1zz0XtuHnclHLM+MB8WBe0ZDo56CL9WErTRvLmN6/glfbGcjhmpUM50w/EY36Tfudv+HPEY35LrClTONe9tel4KC+aXceNSJSnl4kd8NBQdqmUJ3sr8ggLJuJaNs5NJCUUOQPm0qFcG20voGk5C1re4PoZiwfh6/blTsgsXuS0Y/G1Q2HgkL71y/k74B736fnklvOAEsy7Wr6fqoCU51QJJF8fHDsjoSL+sqGfanAQIcu16PRxDaUYn2rCnckXM+fkNlk/E+0sJymtuSwayH4u23kllaHo4tVUsaTYLwsN6m/8NKhfitAghT0fwHAbLGiEIQc86HJphIrEPPs6uwp7kDvSI7kzo3kAvgbsEM5IWSXkCIXEktuqrFqSl/w47C2559MdzVpVjpBzzuX5D2KojsvJrfIJfeL59E4plasg7XWHXCz2wBz9rJQ8keWVHI1ULDpOFrGc/YlulS0+BxtPLEdZmxbpnu/QjB9FvX5CFfCe8/6gnl9moUe9+XL1mAaigHf2Lwz+B1BLAwQUAAIACACRJFB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kSRQSpXukX5LAAAAawAAABsAAAB1bml2ZXJzYWwvdW5pdmVyc2FsLnBuZy54bWyzsa/IzVEoSy0qzszPs1Uy1DNQsrfj5bIpKEoty0wtV6gAigEFIUBJoRLINUJwyzNTSjKAQgbmZgjBjNTM9IwSWyULA3O4oD7QTABQSwECAAAUAAIACACQJFBKFQ6tKGQEAAAHEQAAHQAAAAAAAAABAAAAAAAAAAAAdW5pdmVyc2FsL2NvbW1vbl9tZXNzYWdlcy5sbmdQSwECAAAUAAIACACQJFBKCH4LIykDAACGDAAAJwAAAAAAAAABAAAAAACfBAAAdW5pdmVyc2FsL2ZsYXNoX3B1Ymxpc2hpbmdfc2V0dGluZ3MueG1sUEsBAgAAFAACAAgAkCRQSrX8CWS6AgAAVQoAACEAAAAAAAAAAQAAAAAADQgAAHVuaXZlcnNhbC9mbGFzaF9za2luX3NldHRpbmdzLnhtbFBLAQIAABQAAgAIAJAkUEoqlg9n/gIAAJcLAAAmAAAAAAAAAAEAAAAAAAYLAAB1bml2ZXJzYWwvaHRtbF9wdWJsaXNoaW5nX3NldHRpbmdzLnhtbFBLAQIAABQAAgAIAJAkUEpocVKRmgEAAB8GAAAfAAAAAAAAAAEAAAAAAEgOAAB1bml2ZXJzYWwvaHRtbF9za2luX3NldHRpbmdzLmpzUEsBAgAAFAACAAgAkCRQSj08L9HBAAAA5QEAABoAAAAAAAAAAQAAAAAAHxAAAHVuaXZlcnNhbC9pMThuX3ByZXNldHMueG1sUEsBAgAAFAACAAgAkCRQSnL80YFnAAAAawAAABwAAAAAAAAAAQAAAAAAGBEAAHVuaXZlcnNhbC9sb2NhbF9zZXR0aW5ncy54bWxQSwECAAAUAAIACABElFdHI7RO+/sCAACwCAAAFAAAAAAAAAABAAAAAAC5EQAAdW5pdmVyc2FsL3BsYXllci54bWxQSwECAAAUAAIACACQJFBKSO3Wo0EIAAB9IAAAKQAAAAAAAAABAAAAAADmFAAAdW5pdmVyc2FsL3NraW5fY3VzdG9taXphdGlvbl9zZXR0aW5ncy54bWxQSwECAAAUAAIACACRJFBKKoo35ocRAADwYQAAFwAAAAAAAAAAAAAAAABuHQAAdW5pdmVyc2FsL3VuaXZlcnNhbC5wbmdQSwECAAAUAAIACACRJFBKle6RfksAAABrAAAAGwAAAAAAAAABAAAAAAAqLwAAdW5pdmVyc2FsL3VuaXZlcnNhbC5wbmcueG1sUEsFBgAAAAALAAsASQMAAK4vAAAAAA=="/>
  <p:tag name="ISPRING_PRESENTATION_TITLE" val="简约商务汇报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275</Words>
  <Application>Microsoft Office PowerPoint</Application>
  <PresentationFormat>Widescreen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微软雅黑 Light</vt:lpstr>
      <vt:lpstr>等线</vt:lpstr>
      <vt:lpstr>Arial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Abner Bian</dc:creator>
  <cp:keywords/>
  <dc:description>http://www.ypppt.com/</dc:description>
  <cp:lastModifiedBy>Abner Bian</cp:lastModifiedBy>
  <cp:revision>80</cp:revision>
  <dcterms:created xsi:type="dcterms:W3CDTF">2016-01-19T08:46:18Z</dcterms:created>
  <dcterms:modified xsi:type="dcterms:W3CDTF">2017-11-30T13:25:50Z</dcterms:modified>
</cp:coreProperties>
</file>