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4" r:id="rId3"/>
    <p:sldId id="289" r:id="rId4"/>
    <p:sldId id="285" r:id="rId5"/>
    <p:sldId id="291" r:id="rId6"/>
    <p:sldId id="290" r:id="rId7"/>
    <p:sldId id="292" r:id="rId8"/>
    <p:sldId id="293" r:id="rId9"/>
    <p:sldId id="276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496" userDrawn="1">
          <p15:clr>
            <a:srgbClr val="A4A3A4"/>
          </p15:clr>
        </p15:guide>
        <p15:guide id="5" pos="672" userDrawn="1">
          <p15:clr>
            <a:srgbClr val="A4A3A4"/>
          </p15:clr>
        </p15:guide>
        <p15:guide id="6" pos="5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7D4"/>
    <a:srgbClr val="727272"/>
    <a:srgbClr val="F4F4F5"/>
    <a:srgbClr val="C8C8C7"/>
    <a:srgbClr val="5497D4"/>
    <a:srgbClr val="A1D5D4"/>
    <a:srgbClr val="5B9BD5"/>
    <a:srgbClr val="6C92C0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" y="204"/>
      </p:cViewPr>
      <p:guideLst>
        <p:guide pos="3840"/>
        <p:guide orient="horz" pos="2160"/>
        <p:guide pos="2496"/>
        <p:guide pos="672"/>
        <p:guide pos="52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ED114E-C761-4809-8099-E7C927B53BD6}"/>
              </a:ext>
            </a:extLst>
          </p:cNvPr>
          <p:cNvSpPr txBox="1"/>
          <p:nvPr userDrawn="1"/>
        </p:nvSpPr>
        <p:spPr>
          <a:xfrm>
            <a:off x="2201917" y="45221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5344" y="290322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绩点计算器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>
            <a:off x="4067175" y="2457450"/>
            <a:ext cx="2028825" cy="0"/>
          </a:xfrm>
          <a:prstGeom prst="line">
            <a:avLst/>
          </a:prstGeom>
          <a:ln w="25400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6096000" y="2457450"/>
            <a:ext cx="2028825" cy="0"/>
          </a:xfrm>
          <a:prstGeom prst="line">
            <a:avLst/>
          </a:prstGeom>
          <a:ln w="25400">
            <a:solidFill>
              <a:srgbClr val="48A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C14BC-9570-4285-AB75-05960B41AA1B}"/>
              </a:ext>
            </a:extLst>
          </p:cNvPr>
          <p:cNvSpPr txBox="1"/>
          <p:nvPr/>
        </p:nvSpPr>
        <p:spPr>
          <a:xfrm>
            <a:off x="3807644" y="431456"/>
            <a:ext cx="457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任务及需求分析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4C8193-D42C-48F9-9A8E-A643333BF9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1DA8F80-F1AB-48CB-A90E-BCDC00330F6C}"/>
              </a:ext>
            </a:extLst>
          </p:cNvPr>
          <p:cNvGrpSpPr/>
          <p:nvPr/>
        </p:nvGrpSpPr>
        <p:grpSpPr>
          <a:xfrm>
            <a:off x="4362601" y="2328420"/>
            <a:ext cx="4145519" cy="3130091"/>
            <a:chOff x="3941442" y="2271860"/>
            <a:chExt cx="4033636" cy="31300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A463A4-3C37-4AA8-A58D-D9956B5E0A36}"/>
                </a:ext>
              </a:extLst>
            </p:cNvPr>
            <p:cNvGrpSpPr/>
            <p:nvPr/>
          </p:nvGrpSpPr>
          <p:grpSpPr>
            <a:xfrm>
              <a:off x="5728352" y="2271860"/>
              <a:ext cx="2246726" cy="3130091"/>
              <a:chOff x="3327662" y="3063711"/>
              <a:chExt cx="2246726" cy="313009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1E002B-7ED7-4086-A9BD-25622E222818}"/>
                  </a:ext>
                </a:extLst>
              </p:cNvPr>
              <p:cNvSpPr txBox="1"/>
              <p:nvPr/>
            </p:nvSpPr>
            <p:spPr>
              <a:xfrm>
                <a:off x="3327662" y="3063711"/>
                <a:ext cx="1715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727272"/>
                    </a:solidFill>
                  </a:rPr>
                  <a:t>界面</a:t>
                </a:r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E60D0E-C208-4090-8EE3-A5BD88C70FAC}"/>
                  </a:ext>
                </a:extLst>
              </p:cNvPr>
              <p:cNvSpPr txBox="1"/>
              <p:nvPr/>
            </p:nvSpPr>
            <p:spPr>
              <a:xfrm>
                <a:off x="3327662" y="3761295"/>
                <a:ext cx="1605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727272"/>
                    </a:solidFill>
                  </a:rPr>
                  <a:t>查询</a:t>
                </a:r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9C86F-78AF-4F03-81DB-80574EBC178B}"/>
                  </a:ext>
                </a:extLst>
              </p:cNvPr>
              <p:cNvSpPr txBox="1"/>
              <p:nvPr/>
            </p:nvSpPr>
            <p:spPr>
              <a:xfrm>
                <a:off x="3327662" y="5793692"/>
                <a:ext cx="19929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727272"/>
                    </a:solidFill>
                  </a:rPr>
                  <a:t>批量导入</a:t>
                </a:r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443020-D89E-4C45-AF1B-D1C2C36F6D3A}"/>
                  </a:ext>
                </a:extLst>
              </p:cNvPr>
              <p:cNvSpPr txBox="1"/>
              <p:nvPr/>
            </p:nvSpPr>
            <p:spPr>
              <a:xfrm>
                <a:off x="3327662" y="5052767"/>
                <a:ext cx="1847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727272"/>
                    </a:solidFill>
                  </a:rPr>
                  <a:t>单条信息录入</a:t>
                </a:r>
                <a:endParaRPr lang="en-US" sz="2000" dirty="0">
                  <a:solidFill>
                    <a:srgbClr val="727272"/>
                  </a:solidFill>
                </a:endParaRPr>
              </a:p>
              <a:p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AAD56-1A52-405E-B5EF-25DC11945ACB}"/>
                  </a:ext>
                </a:extLst>
              </p:cNvPr>
              <p:cNvSpPr txBox="1"/>
              <p:nvPr/>
            </p:nvSpPr>
            <p:spPr>
              <a:xfrm>
                <a:off x="3327662" y="4425447"/>
                <a:ext cx="2246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727272"/>
                    </a:solidFill>
                  </a:rPr>
                  <a:t>Html + TextEdit</a:t>
                </a:r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ADD8B9-6BA9-43C6-B455-334B38AAA439}"/>
                </a:ext>
              </a:extLst>
            </p:cNvPr>
            <p:cNvSpPr/>
            <p:nvPr/>
          </p:nvSpPr>
          <p:spPr>
            <a:xfrm>
              <a:off x="3941442" y="2354080"/>
              <a:ext cx="226243" cy="235670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AAE73C-3CC2-4CBC-A774-E0A891DC4C9C}"/>
                </a:ext>
              </a:extLst>
            </p:cNvPr>
            <p:cNvSpPr/>
            <p:nvPr/>
          </p:nvSpPr>
          <p:spPr>
            <a:xfrm>
              <a:off x="3941442" y="3051664"/>
              <a:ext cx="226243" cy="235670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527C44-34B7-4376-B9C8-345767A66E92}"/>
                </a:ext>
              </a:extLst>
            </p:cNvPr>
            <p:cNvSpPr/>
            <p:nvPr/>
          </p:nvSpPr>
          <p:spPr>
            <a:xfrm>
              <a:off x="3941442" y="3715816"/>
              <a:ext cx="226243" cy="235670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19D4EC-E268-4884-B134-74291CA6B133}"/>
                </a:ext>
              </a:extLst>
            </p:cNvPr>
            <p:cNvSpPr/>
            <p:nvPr/>
          </p:nvSpPr>
          <p:spPr>
            <a:xfrm>
              <a:off x="3941442" y="4343136"/>
              <a:ext cx="226243" cy="235670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9DFC0D-726F-4638-A971-B2AD71F6F00C}"/>
                </a:ext>
              </a:extLst>
            </p:cNvPr>
            <p:cNvSpPr/>
            <p:nvPr/>
          </p:nvSpPr>
          <p:spPr>
            <a:xfrm>
              <a:off x="3941442" y="5087854"/>
              <a:ext cx="226243" cy="235670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8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3E69B-2502-47C6-A57E-2ABDF47A87DD}"/>
              </a:ext>
            </a:extLst>
          </p:cNvPr>
          <p:cNvSpPr txBox="1"/>
          <p:nvPr/>
        </p:nvSpPr>
        <p:spPr>
          <a:xfrm>
            <a:off x="4779580" y="431456"/>
            <a:ext cx="26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界面分析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F7FC9-C358-40BC-B214-ABD32EC096D6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DD73BC-BB44-42DC-9152-1ABB45AF816F}"/>
              </a:ext>
            </a:extLst>
          </p:cNvPr>
          <p:cNvGrpSpPr/>
          <p:nvPr/>
        </p:nvGrpSpPr>
        <p:grpSpPr>
          <a:xfrm>
            <a:off x="1524000" y="1791763"/>
            <a:ext cx="2511406" cy="369332"/>
            <a:chOff x="1524000" y="2044012"/>
            <a:chExt cx="251140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44411-F6C5-4DE1-B4EE-7DDB993A91C4}"/>
                </a:ext>
              </a:extLst>
            </p:cNvPr>
            <p:cNvSpPr txBox="1"/>
            <p:nvPr/>
          </p:nvSpPr>
          <p:spPr>
            <a:xfrm>
              <a:off x="2094596" y="2044012"/>
              <a:ext cx="1940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查询</a:t>
              </a:r>
              <a:r>
                <a:rPr lang="en-US" altLang="zh-CN" dirty="0" err="1">
                  <a:solidFill>
                    <a:srgbClr val="727272"/>
                  </a:solidFill>
                </a:rPr>
                <a:t>groupbox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775FE3-A782-4D7E-9E7A-CF993339AB5D}"/>
                </a:ext>
              </a:extLst>
            </p:cNvPr>
            <p:cNvSpPr/>
            <p:nvPr/>
          </p:nvSpPr>
          <p:spPr>
            <a:xfrm>
              <a:off x="1524000" y="2086977"/>
              <a:ext cx="314180" cy="314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C1E212-0DCF-47DD-ACDF-9C0411667F3E}"/>
              </a:ext>
            </a:extLst>
          </p:cNvPr>
          <p:cNvGrpSpPr/>
          <p:nvPr/>
        </p:nvGrpSpPr>
        <p:grpSpPr>
          <a:xfrm>
            <a:off x="1524000" y="2777388"/>
            <a:ext cx="2966044" cy="369332"/>
            <a:chOff x="1524000" y="2829027"/>
            <a:chExt cx="296604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DA650E-FBA6-4F01-BA88-B67A23443DB8}"/>
                </a:ext>
              </a:extLst>
            </p:cNvPr>
            <p:cNvSpPr txBox="1"/>
            <p:nvPr/>
          </p:nvSpPr>
          <p:spPr>
            <a:xfrm>
              <a:off x="2094596" y="2829027"/>
              <a:ext cx="239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信息显示</a:t>
              </a:r>
              <a:r>
                <a:rPr lang="en-US" altLang="zh-CN" dirty="0" err="1">
                  <a:solidFill>
                    <a:srgbClr val="727272"/>
                  </a:solidFill>
                </a:rPr>
                <a:t>groupbox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E97126-A057-45DD-92B6-99101E1515AE}"/>
                </a:ext>
              </a:extLst>
            </p:cNvPr>
            <p:cNvSpPr/>
            <p:nvPr/>
          </p:nvSpPr>
          <p:spPr>
            <a:xfrm>
              <a:off x="1524000" y="2871992"/>
              <a:ext cx="314180" cy="314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3AD7EF-86B7-414B-ADE4-5C87BF345731}"/>
              </a:ext>
            </a:extLst>
          </p:cNvPr>
          <p:cNvGrpSpPr/>
          <p:nvPr/>
        </p:nvGrpSpPr>
        <p:grpSpPr>
          <a:xfrm>
            <a:off x="1524000" y="3763013"/>
            <a:ext cx="2511406" cy="369332"/>
            <a:chOff x="1524000" y="3545464"/>
            <a:chExt cx="251140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108813-FBC3-407E-8429-D8AA039A04DF}"/>
                </a:ext>
              </a:extLst>
            </p:cNvPr>
            <p:cNvSpPr txBox="1"/>
            <p:nvPr/>
          </p:nvSpPr>
          <p:spPr>
            <a:xfrm>
              <a:off x="2094596" y="3545464"/>
              <a:ext cx="1940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图片资源</a:t>
              </a:r>
              <a:endParaRPr lang="en-US" altLang="zh-CN" dirty="0">
                <a:solidFill>
                  <a:srgbClr val="72727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016828-1532-4FEF-9161-1C41C992B4F5}"/>
                </a:ext>
              </a:extLst>
            </p:cNvPr>
            <p:cNvSpPr/>
            <p:nvPr/>
          </p:nvSpPr>
          <p:spPr>
            <a:xfrm>
              <a:off x="1524000" y="3573040"/>
              <a:ext cx="314180" cy="314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E87122-F730-4A08-A9F5-C5EF70123228}"/>
              </a:ext>
            </a:extLst>
          </p:cNvPr>
          <p:cNvGrpSpPr/>
          <p:nvPr/>
        </p:nvGrpSpPr>
        <p:grpSpPr>
          <a:xfrm>
            <a:off x="1524000" y="5734264"/>
            <a:ext cx="2966044" cy="375985"/>
            <a:chOff x="1524000" y="4330479"/>
            <a:chExt cx="2966044" cy="3759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A018CD-1558-4BA3-8FED-F3A6A6C44179}"/>
                </a:ext>
              </a:extLst>
            </p:cNvPr>
            <p:cNvSpPr txBox="1"/>
            <p:nvPr/>
          </p:nvSpPr>
          <p:spPr>
            <a:xfrm>
              <a:off x="2094596" y="4330479"/>
              <a:ext cx="2395448" cy="37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27272"/>
                  </a:solidFill>
                </a:rPr>
                <a:t>TextEdit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9B7AAF-0102-4D67-B25F-86F55B6B6B8D}"/>
                </a:ext>
              </a:extLst>
            </p:cNvPr>
            <p:cNvSpPr/>
            <p:nvPr/>
          </p:nvSpPr>
          <p:spPr>
            <a:xfrm>
              <a:off x="1524000" y="4361381"/>
              <a:ext cx="314180" cy="314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0465E-EEB3-41F6-9038-74A54726F69A}"/>
              </a:ext>
            </a:extLst>
          </p:cNvPr>
          <p:cNvGrpSpPr/>
          <p:nvPr/>
        </p:nvGrpSpPr>
        <p:grpSpPr>
          <a:xfrm>
            <a:off x="1524000" y="4748638"/>
            <a:ext cx="2511406" cy="369332"/>
            <a:chOff x="1524000" y="3962573"/>
            <a:chExt cx="251140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5C666B-6687-4C6E-8143-57209E6FBAA0}"/>
                </a:ext>
              </a:extLst>
            </p:cNvPr>
            <p:cNvSpPr txBox="1"/>
            <p:nvPr/>
          </p:nvSpPr>
          <p:spPr>
            <a:xfrm>
              <a:off x="2094596" y="3962573"/>
              <a:ext cx="1940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菜单栏与工具栏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1B7113-959C-4F28-A6AB-6E920EE2B00E}"/>
                </a:ext>
              </a:extLst>
            </p:cNvPr>
            <p:cNvSpPr/>
            <p:nvPr/>
          </p:nvSpPr>
          <p:spPr>
            <a:xfrm>
              <a:off x="1524000" y="3994604"/>
              <a:ext cx="314180" cy="314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85C7F8-056B-4582-AB9A-1CA83734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70" y="1831190"/>
            <a:ext cx="5828259" cy="42864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566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7F50D-3E9A-4218-AEA6-7CADA4E769D1}"/>
              </a:ext>
            </a:extLst>
          </p:cNvPr>
          <p:cNvSpPr txBox="1"/>
          <p:nvPr/>
        </p:nvSpPr>
        <p:spPr>
          <a:xfrm>
            <a:off x="4736184" y="431456"/>
            <a:ext cx="271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布局分析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8AF60-0457-4716-8434-8732BC7BE1FD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E10200-76F4-44C7-A7FD-B8173FFF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71" y="1831190"/>
            <a:ext cx="5828259" cy="42864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CD3164-D851-4917-9FD3-154AC21EC8B2}"/>
              </a:ext>
            </a:extLst>
          </p:cNvPr>
          <p:cNvSpPr/>
          <p:nvPr/>
        </p:nvSpPr>
        <p:spPr>
          <a:xfrm>
            <a:off x="7336221" y="2617076"/>
            <a:ext cx="1597572" cy="89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776E4-D6E4-49A2-8672-AB54D655E6BC}"/>
              </a:ext>
            </a:extLst>
          </p:cNvPr>
          <p:cNvSpPr/>
          <p:nvPr/>
        </p:nvSpPr>
        <p:spPr>
          <a:xfrm>
            <a:off x="7336221" y="3527735"/>
            <a:ext cx="1597572" cy="105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91CC2-D511-46B2-9BDD-E789F3132798}"/>
              </a:ext>
            </a:extLst>
          </p:cNvPr>
          <p:cNvSpPr/>
          <p:nvPr/>
        </p:nvSpPr>
        <p:spPr>
          <a:xfrm>
            <a:off x="7336221" y="4623859"/>
            <a:ext cx="1597572" cy="139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0140B9-1B03-4FAD-80F4-F9DB00AEE7A4}"/>
              </a:ext>
            </a:extLst>
          </p:cNvPr>
          <p:cNvSpPr/>
          <p:nvPr/>
        </p:nvSpPr>
        <p:spPr>
          <a:xfrm>
            <a:off x="3181870" y="2617077"/>
            <a:ext cx="4078013" cy="3405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37A0C-E9E8-4375-B2F2-64C4D7513AF8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查询与显示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E326D5-DA6A-4893-B150-B3E9993279F4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755E33-8E39-4B9B-B2C9-74F05E8FF84B}"/>
              </a:ext>
            </a:extLst>
          </p:cNvPr>
          <p:cNvGrpSpPr/>
          <p:nvPr/>
        </p:nvGrpSpPr>
        <p:grpSpPr>
          <a:xfrm>
            <a:off x="3804745" y="2322778"/>
            <a:ext cx="4761186" cy="369332"/>
            <a:chOff x="2890345" y="2081048"/>
            <a:chExt cx="476118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45F51-8204-4F5A-B5F0-533DB1F563B7}"/>
                </a:ext>
              </a:extLst>
            </p:cNvPr>
            <p:cNvSpPr txBox="1"/>
            <p:nvPr/>
          </p:nvSpPr>
          <p:spPr>
            <a:xfrm>
              <a:off x="3300248" y="2081048"/>
              <a:ext cx="4351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选择模式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20B2E4-2EA0-4A1E-AA3E-1C4862CCE8C5}"/>
                </a:ext>
              </a:extLst>
            </p:cNvPr>
            <p:cNvSpPr/>
            <p:nvPr/>
          </p:nvSpPr>
          <p:spPr>
            <a:xfrm>
              <a:off x="2890345" y="2139590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EE2884-5410-4123-8AA1-BF765CEED145}"/>
              </a:ext>
            </a:extLst>
          </p:cNvPr>
          <p:cNvGrpSpPr/>
          <p:nvPr/>
        </p:nvGrpSpPr>
        <p:grpSpPr>
          <a:xfrm>
            <a:off x="3804745" y="3753498"/>
            <a:ext cx="3058510" cy="369332"/>
            <a:chOff x="2890345" y="2806260"/>
            <a:chExt cx="305851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F9F4A1-AADC-4BEC-9365-7B3B9A7AD6F4}"/>
                </a:ext>
              </a:extLst>
            </p:cNvPr>
            <p:cNvSpPr txBox="1"/>
            <p:nvPr/>
          </p:nvSpPr>
          <p:spPr>
            <a:xfrm>
              <a:off x="3300248" y="2806260"/>
              <a:ext cx="264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查询数据库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78869B-0B77-4F90-A84F-3D2A925206D0}"/>
                </a:ext>
              </a:extLst>
            </p:cNvPr>
            <p:cNvSpPr/>
            <p:nvPr/>
          </p:nvSpPr>
          <p:spPr>
            <a:xfrm>
              <a:off x="2890345" y="2854291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468C3-011D-4C55-A45B-AE7D51A0E111}"/>
              </a:ext>
            </a:extLst>
          </p:cNvPr>
          <p:cNvGrpSpPr/>
          <p:nvPr/>
        </p:nvGrpSpPr>
        <p:grpSpPr>
          <a:xfrm>
            <a:off x="3804745" y="5184219"/>
            <a:ext cx="3668110" cy="369332"/>
            <a:chOff x="2890345" y="3429000"/>
            <a:chExt cx="366811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DAF807-214E-4564-BB02-7E323658A62A}"/>
                </a:ext>
              </a:extLst>
            </p:cNvPr>
            <p:cNvSpPr txBox="1"/>
            <p:nvPr/>
          </p:nvSpPr>
          <p:spPr>
            <a:xfrm>
              <a:off x="3300248" y="3429000"/>
              <a:ext cx="325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使用</a:t>
              </a:r>
              <a:r>
                <a:rPr lang="en-US" altLang="zh-CN" dirty="0">
                  <a:solidFill>
                    <a:srgbClr val="727272"/>
                  </a:solidFill>
                </a:rPr>
                <a:t>TextEdit + html </a:t>
              </a:r>
              <a:r>
                <a:rPr lang="zh-CN" altLang="en-US" dirty="0">
                  <a:solidFill>
                    <a:srgbClr val="727272"/>
                  </a:solidFill>
                </a:rPr>
                <a:t>制作表格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0BA6D-31FA-445A-9004-208158016EF8}"/>
                </a:ext>
              </a:extLst>
            </p:cNvPr>
            <p:cNvSpPr/>
            <p:nvPr/>
          </p:nvSpPr>
          <p:spPr>
            <a:xfrm>
              <a:off x="2890345" y="3487542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97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D5CA6-1E3D-41F0-BA7C-482D9834B5FE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单条信息录入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157524-70B8-44EF-9B7D-BB8A301A9332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4FD998-AA7E-4F72-B946-5C86F502F849}"/>
              </a:ext>
            </a:extLst>
          </p:cNvPr>
          <p:cNvGrpSpPr/>
          <p:nvPr/>
        </p:nvGrpSpPr>
        <p:grpSpPr>
          <a:xfrm>
            <a:off x="2531187" y="1866625"/>
            <a:ext cx="7129627" cy="4096228"/>
            <a:chOff x="1867221" y="1866625"/>
            <a:chExt cx="7129627" cy="40962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D1EEBE-A027-445E-A34A-4BBA22420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7221" y="1866625"/>
              <a:ext cx="2855608" cy="4096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440819-A4D5-415B-8C0C-F3C314736E2A}"/>
                </a:ext>
              </a:extLst>
            </p:cNvPr>
            <p:cNvGrpSpPr/>
            <p:nvPr/>
          </p:nvGrpSpPr>
          <p:grpSpPr>
            <a:xfrm>
              <a:off x="6108995" y="1866625"/>
              <a:ext cx="2887853" cy="4096228"/>
              <a:chOff x="5625528" y="1866625"/>
              <a:chExt cx="2887853" cy="409622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2DE7C28-CB97-492C-BAA0-3AE0208A0719}"/>
                  </a:ext>
                </a:extLst>
              </p:cNvPr>
              <p:cNvGrpSpPr/>
              <p:nvPr/>
            </p:nvGrpSpPr>
            <p:grpSpPr>
              <a:xfrm>
                <a:off x="5625528" y="1866625"/>
                <a:ext cx="2806045" cy="646331"/>
                <a:chOff x="3289955" y="2611225"/>
                <a:chExt cx="2806045" cy="64633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8BACCB1-BE90-431B-A1B6-ADECDB1F94BD}"/>
                    </a:ext>
                  </a:extLst>
                </p:cNvPr>
                <p:cNvSpPr txBox="1"/>
                <p:nvPr/>
              </p:nvSpPr>
              <p:spPr>
                <a:xfrm>
                  <a:off x="3893270" y="2611225"/>
                  <a:ext cx="22027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rgbClr val="727272"/>
                      </a:solidFill>
                    </a:rPr>
                    <a:t>点击录入成绩，创建一个新的窗口</a:t>
                  </a:r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9EB203-4F2E-4243-8E92-27DDAB8E5DF7}"/>
                    </a:ext>
                  </a:extLst>
                </p:cNvPr>
                <p:cNvSpPr/>
                <p:nvPr/>
              </p:nvSpPr>
              <p:spPr>
                <a:xfrm>
                  <a:off x="3289955" y="2654489"/>
                  <a:ext cx="282804" cy="282804"/>
                </a:xfrm>
                <a:prstGeom prst="rect">
                  <a:avLst/>
                </a:prstGeom>
                <a:solidFill>
                  <a:srgbClr val="55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843FED8-9279-4D4A-8537-B4E1965AAF8D}"/>
                  </a:ext>
                </a:extLst>
              </p:cNvPr>
              <p:cNvGrpSpPr/>
              <p:nvPr/>
            </p:nvGrpSpPr>
            <p:grpSpPr>
              <a:xfrm>
                <a:off x="5625528" y="3201256"/>
                <a:ext cx="2887852" cy="369333"/>
                <a:chOff x="3289955" y="3247235"/>
                <a:chExt cx="2887852" cy="36933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AE93D1-8FE5-4A82-8312-B734FF550F57}"/>
                    </a:ext>
                  </a:extLst>
                </p:cNvPr>
                <p:cNvSpPr txBox="1"/>
                <p:nvPr/>
              </p:nvSpPr>
              <p:spPr>
                <a:xfrm>
                  <a:off x="3893271" y="3247235"/>
                  <a:ext cx="22845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727272"/>
                      </a:solidFill>
                    </a:rPr>
                    <a:t>发送信号，进行处理</a:t>
                  </a:r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549EB44-AC2B-475B-BFD6-8EC338BBAC57}"/>
                    </a:ext>
                  </a:extLst>
                </p:cNvPr>
                <p:cNvSpPr/>
                <p:nvPr/>
              </p:nvSpPr>
              <p:spPr>
                <a:xfrm>
                  <a:off x="3289955" y="3287598"/>
                  <a:ext cx="282804" cy="282804"/>
                </a:xfrm>
                <a:prstGeom prst="rect">
                  <a:avLst/>
                </a:prstGeom>
                <a:solidFill>
                  <a:srgbClr val="55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D8AD842-B3BC-445E-B420-A125674A888E}"/>
                  </a:ext>
                </a:extLst>
              </p:cNvPr>
              <p:cNvGrpSpPr/>
              <p:nvPr/>
            </p:nvGrpSpPr>
            <p:grpSpPr>
              <a:xfrm>
                <a:off x="5625528" y="4258890"/>
                <a:ext cx="2887853" cy="646331"/>
                <a:chOff x="4456603" y="5793096"/>
                <a:chExt cx="2887853" cy="64633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77DA2EE-5FBB-4472-9AD6-96880A1BAA11}"/>
                    </a:ext>
                  </a:extLst>
                </p:cNvPr>
                <p:cNvSpPr/>
                <p:nvPr/>
              </p:nvSpPr>
              <p:spPr>
                <a:xfrm>
                  <a:off x="4456603" y="5836360"/>
                  <a:ext cx="282804" cy="282804"/>
                </a:xfrm>
                <a:prstGeom prst="rect">
                  <a:avLst/>
                </a:prstGeom>
                <a:solidFill>
                  <a:srgbClr val="55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1D3EAD-830A-4540-B798-A518256027CA}"/>
                    </a:ext>
                  </a:extLst>
                </p:cNvPr>
                <p:cNvSpPr txBox="1"/>
                <p:nvPr/>
              </p:nvSpPr>
              <p:spPr>
                <a:xfrm>
                  <a:off x="5166930" y="5793096"/>
                  <a:ext cx="21775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727272"/>
                      </a:solidFill>
                    </a:rPr>
                    <a:t>向数据库中插入数据</a:t>
                  </a:r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1D95EE8-6E1B-4D62-AA77-E62807AA16F4}"/>
                  </a:ext>
                </a:extLst>
              </p:cNvPr>
              <p:cNvGrpSpPr/>
              <p:nvPr/>
            </p:nvGrpSpPr>
            <p:grpSpPr>
              <a:xfrm>
                <a:off x="5625528" y="5316522"/>
                <a:ext cx="2806045" cy="646331"/>
                <a:chOff x="4456603" y="5793096"/>
                <a:chExt cx="2806045" cy="646331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E8FBC6C-B637-4FB0-BEB2-49C9CF3E6322}"/>
                    </a:ext>
                  </a:extLst>
                </p:cNvPr>
                <p:cNvSpPr/>
                <p:nvPr/>
              </p:nvSpPr>
              <p:spPr>
                <a:xfrm>
                  <a:off x="4456603" y="5836360"/>
                  <a:ext cx="282804" cy="282804"/>
                </a:xfrm>
                <a:prstGeom prst="rect">
                  <a:avLst/>
                </a:prstGeom>
                <a:solidFill>
                  <a:srgbClr val="559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C3A307D-B293-443A-B41D-C32A318006FE}"/>
                    </a:ext>
                  </a:extLst>
                </p:cNvPr>
                <p:cNvSpPr txBox="1"/>
                <p:nvPr/>
              </p:nvSpPr>
              <p:spPr>
                <a:xfrm>
                  <a:off x="5166929" y="5793096"/>
                  <a:ext cx="209571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727272"/>
                      </a:solidFill>
                    </a:rPr>
                    <a:t>查询数据库</a:t>
                  </a:r>
                  <a:r>
                    <a:rPr lang="en-US" altLang="zh-CN" dirty="0">
                      <a:solidFill>
                        <a:srgbClr val="727272"/>
                      </a:solidFill>
                    </a:rPr>
                    <a:t>,</a:t>
                  </a:r>
                  <a:r>
                    <a:rPr lang="zh-CN" altLang="en-US" dirty="0">
                      <a:solidFill>
                        <a:srgbClr val="727272"/>
                      </a:solidFill>
                    </a:rPr>
                    <a:t>将相应信息显示出来</a:t>
                  </a:r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6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9E1E-453D-4549-94C2-46619EFA785F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批量导入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1C108D-92BE-4402-BC4C-62C4D6D661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64B2F5D-0739-4D82-8477-0C9F0CE55174}"/>
              </a:ext>
            </a:extLst>
          </p:cNvPr>
          <p:cNvGrpSpPr/>
          <p:nvPr/>
        </p:nvGrpSpPr>
        <p:grpSpPr>
          <a:xfrm>
            <a:off x="3804745" y="2322778"/>
            <a:ext cx="5454869" cy="369332"/>
            <a:chOff x="2890345" y="2081048"/>
            <a:chExt cx="5454869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6D9AA-BA72-48E5-AE83-5CF2BCF3FDBF}"/>
                </a:ext>
              </a:extLst>
            </p:cNvPr>
            <p:cNvSpPr txBox="1"/>
            <p:nvPr/>
          </p:nvSpPr>
          <p:spPr>
            <a:xfrm>
              <a:off x="3300248" y="2081048"/>
              <a:ext cx="504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读取文件路径，配合 </a:t>
              </a:r>
              <a:r>
                <a:rPr lang="en-US" altLang="zh-CN" dirty="0" err="1">
                  <a:solidFill>
                    <a:srgbClr val="727272"/>
                  </a:solidFill>
                </a:rPr>
                <a:t>QTextStream</a:t>
              </a:r>
              <a:r>
                <a:rPr lang="en-US" altLang="zh-CN" dirty="0">
                  <a:solidFill>
                    <a:srgbClr val="727272"/>
                  </a:solidFill>
                </a:rPr>
                <a:t> </a:t>
              </a:r>
              <a:r>
                <a:rPr lang="zh-CN" altLang="en-US" dirty="0">
                  <a:solidFill>
                    <a:srgbClr val="727272"/>
                  </a:solidFill>
                </a:rPr>
                <a:t>读取</a:t>
              </a:r>
              <a:r>
                <a:rPr lang="en-US" altLang="zh-CN" dirty="0">
                  <a:solidFill>
                    <a:srgbClr val="727272"/>
                  </a:solidFill>
                </a:rPr>
                <a:t>csv</a:t>
              </a:r>
              <a:r>
                <a:rPr lang="zh-CN" altLang="en-US" dirty="0">
                  <a:solidFill>
                    <a:srgbClr val="727272"/>
                  </a:solidFill>
                </a:rPr>
                <a:t>文件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2494DD-0860-463D-A9BF-CC8595A2CBDE}"/>
                </a:ext>
              </a:extLst>
            </p:cNvPr>
            <p:cNvSpPr/>
            <p:nvPr/>
          </p:nvSpPr>
          <p:spPr>
            <a:xfrm>
              <a:off x="2890345" y="2139590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77CBE2-0F07-47B9-AB25-774E8088BDBE}"/>
              </a:ext>
            </a:extLst>
          </p:cNvPr>
          <p:cNvGrpSpPr/>
          <p:nvPr/>
        </p:nvGrpSpPr>
        <p:grpSpPr>
          <a:xfrm>
            <a:off x="3804746" y="3753498"/>
            <a:ext cx="4761183" cy="369332"/>
            <a:chOff x="2890346" y="2806260"/>
            <a:chExt cx="431621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B9E408-3794-4FFA-AA18-44E9877C44AD}"/>
                </a:ext>
              </a:extLst>
            </p:cNvPr>
            <p:cNvSpPr txBox="1"/>
            <p:nvPr/>
          </p:nvSpPr>
          <p:spPr>
            <a:xfrm>
              <a:off x="3300247" y="2806260"/>
              <a:ext cx="39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27272"/>
                  </a:solidFill>
                </a:rPr>
                <a:t>Csv</a:t>
              </a:r>
              <a:r>
                <a:rPr lang="zh-CN" altLang="en-US" dirty="0">
                  <a:solidFill>
                    <a:srgbClr val="727272"/>
                  </a:solidFill>
                </a:rPr>
                <a:t>文件每行‘</a:t>
              </a:r>
              <a:r>
                <a:rPr lang="en-US" altLang="zh-CN" dirty="0">
                  <a:solidFill>
                    <a:srgbClr val="727272"/>
                  </a:solidFill>
                </a:rPr>
                <a:t>\n</a:t>
              </a:r>
              <a:r>
                <a:rPr lang="zh-CN" altLang="en-US" dirty="0">
                  <a:solidFill>
                    <a:srgbClr val="727272"/>
                  </a:solidFill>
                </a:rPr>
                <a:t>’分隔，分别对每一行读取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7C0AC-5F5F-4407-A154-ECE715FA0720}"/>
                </a:ext>
              </a:extLst>
            </p:cNvPr>
            <p:cNvSpPr/>
            <p:nvPr/>
          </p:nvSpPr>
          <p:spPr>
            <a:xfrm>
              <a:off x="2890346" y="2854291"/>
              <a:ext cx="228673" cy="2239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315C6-2D90-472F-8590-2D83B70A3984}"/>
              </a:ext>
            </a:extLst>
          </p:cNvPr>
          <p:cNvGrpSpPr/>
          <p:nvPr/>
        </p:nvGrpSpPr>
        <p:grpSpPr>
          <a:xfrm>
            <a:off x="3804745" y="5184219"/>
            <a:ext cx="3668110" cy="369332"/>
            <a:chOff x="2890345" y="3429000"/>
            <a:chExt cx="366811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3C173-24C8-45AF-A244-7416409513D4}"/>
                </a:ext>
              </a:extLst>
            </p:cNvPr>
            <p:cNvSpPr txBox="1"/>
            <p:nvPr/>
          </p:nvSpPr>
          <p:spPr>
            <a:xfrm>
              <a:off x="3300248" y="3429000"/>
              <a:ext cx="325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拼成 </a:t>
              </a:r>
              <a:r>
                <a:rPr lang="en-US" altLang="zh-CN" dirty="0">
                  <a:solidFill>
                    <a:srgbClr val="727272"/>
                  </a:solidFill>
                </a:rPr>
                <a:t>SQL </a:t>
              </a:r>
              <a:r>
                <a:rPr lang="zh-CN" altLang="en-US" dirty="0">
                  <a:solidFill>
                    <a:srgbClr val="727272"/>
                  </a:solidFill>
                </a:rPr>
                <a:t>语句，插入数据库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C3564B-04EF-4EB7-80B0-D59ECB4A942D}"/>
                </a:ext>
              </a:extLst>
            </p:cNvPr>
            <p:cNvSpPr/>
            <p:nvPr/>
          </p:nvSpPr>
          <p:spPr>
            <a:xfrm>
              <a:off x="2890345" y="3487542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2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9A61B-170D-4B95-A356-A5CE786F1FD6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成果展现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8EC399-EF22-42CB-96ED-3AF777A2C9AB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CE6FCA-F748-4112-ADA8-30184590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1884855"/>
            <a:ext cx="6623390" cy="4286470"/>
          </a:xfrm>
          <a:prstGeom prst="rect">
            <a:avLst/>
          </a:prstGeom>
          <a:ln w="19050">
            <a:solidFill>
              <a:srgbClr val="5597D4"/>
            </a:solidFill>
          </a:ln>
        </p:spPr>
      </p:pic>
    </p:spTree>
    <p:extLst>
      <p:ext uri="{BB962C8B-B14F-4D97-AF65-F5344CB8AC3E}">
        <p14:creationId xmlns:p14="http://schemas.microsoft.com/office/powerpoint/2010/main" val="38842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092B9C-B958-4D2E-8B7D-0283A7BC84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AkU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QJF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AkU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CRQ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CRQ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CR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CRQ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QJFBKSO3Wo0EIAAB9IAAAKQAAAHVuaXZlcnNhbC9za2luX2N1c3RvbWl6YXRpb25fc2V0dGluZ3MueG1stVrrbuJKEv6/T9FidaRd6ShczC0rhpWxm8QaYjjYSWZ2tbIa3AErtptjN8zkiB/7NPtg+yRb3baDTYDYmVk8icbVVV9V160vZBA/e6G2jTkLvD8I91hoUc69cBUP/4TQYMl8Fs0iGlMe1w+URy902TcjfGKCBtSYk9AlkauJ0XjYQGP5Qf2e2tf78NYetVuo18Yt3Ec67mgwdq3o14oGY3qrqQ3qRxAJbkSXNOSnUQf1wuhbASOMacSN0KXfh0qROz9UnMFNRFwP+OJhty2efaZ1r7fFg9rNTq+D9y1VUZQu0jp6U2/se73rntpEuNHuNJT9qN9SWgpqdjrN6+6+2Wt1FHgbX3cBpY2vu6jda7db+r6FWyCNVHWkt7R9T7luNlXQhvvX2n48HvUaDdRsNpW2vu90lfGogYBbAQxV6QsHKroyUrp7daQ2+woaa+PRuL3HOu5qHdRv4W6jsW+PRkqjcXDuYXZ5dx2opaeTufMdwJMhODkqcqt+IrkGy20UAbNNg41POEWe+6k2m2MLm7ZqG1OzlualzOGMKzOnSE2IQA5JQIcLhp5IuEK/e4O6JGSj0op8GeTpUv9iyzkLr5Ys5GDaVciigPi14Z+TTEnnUUaS7WhURe6JLOlBXU9+yoqluiB74bkktGTBhoQvE7ZiVwuyfF5FbBu6pcxcv2xo5HvhM3A3rnsavqjI92JucBoU7MN98ZQX20B3iqkwr4vFU0rSJwvqZxob8lNB7qDyfY8cie682ONSVG2K55LohqxoMQB9VTyXZULQUoxaTzzvC3H6nQO7Ioq9dZHdJy80KipJmuNFKbbZbqrm0yZiK+Hsotz7gX6V8xn0mnAlLGyIp5SQmKBQWCpKqdvk/PUjxvT1uJcMAtACwc03l5SUtLeRo03vZqr51ZlMb6bOyLipDbWkKpEoy7+0uv3vzU73r4N6KlcSybpTJ5MiFpJgnUY5LNOeTycOAOKJY+Ivdm0oflcWnd7bE8PEtWH6n8oAsAI81IbidxnR+/kclgvHmhg6dgzLMae29MsE21ivDb+yLVqTHUWcoZ1HvyG+pgjasxdRFPueKwdEy/bCLS2hT5/eqYbpwCJlzw1NLlJDi0XRy68SmWz5GpJnTWLkejFZ+NSVaiFF5LhoL6Bd7sYQ/ONrDzhZQLzwqoz2ufpomDeOPZ1OLAebekapDXHoIj0iQlN1oLlq4TlgRARW7Y+JOzL7JAJSfb8yyK1xczuBH1sYcuut1j788A9YM8MQkhkNSwhC4uA5ZJ1lPU7nuvAhKEQEbUgcf2ORW0iafOhKYBumNoXU1Owcvi1gMmwIvBcuIXXokpfAu8OWpd5gZzT9AjkOtTmtKDT9DCX5uaLQV2xBDWGrhJipPhg3ctsmyjArkKwGl0Tku/+CyHIJcsKbO49tY6AID0OZyGqMryprsvBv9xBIQ52cqfYEGJwt31bejoIpkQvLXAld0IY0rIvs+u3e+IczVo0J1h1IN3366NiySwqlAXlBIeOIuDsSLila0CXZQiW8wJjruXJMRF6a8PvW+wMRnvafX9LWZer4yy8fMKnQ8E5YBttkUAbblA1/T7twWzqDDxoicv2sFWUc8GETLA2b6tyY/pwQxV6w9ZMu/TMC9Wpc1WC9a8eP+6t82P4PxlhJCx4Z0NFGHqskhGElFksOLJ5+JUHDHIO6WdLPoeGL82glAHOaYpgM/QDMA3iuYMgDeLQaxCMeWYYNm61HuhCnjxLCslaTqJ2Otzgj+hSO46+luqBPDPZLPiW7ZCMDa5cMf5ko57ZKhaXFNuwJGG4C5ipJKkD1vUCcocrB3t9hJ39dUJzPI9v6rqxu33uWKwL4eRvQt/uwp4gFkuqTOMvrZFH6+w8akkxxnuidVdtAvBZo6Vjl6vOHImZhda7dOppqalicKEQ9++XloDqETya25UzUkUCAMgkIX65hFX4S57zyWMmJQMdjFfDSyVuURMv1f//9n/IwR/YkVJRS/1YVB4pfdE38ivdPk3Ea/6sEjq2OiqLypaRgeqDKRMufr2wDEvSnHFlIsiwFLBBXXKVUQwmkYVRtW9Vu76BKLFkUbBvBXrAiyJ06/wyNT+71a8M7Ej1D47QZ86sCSc+L3OSVbTgccbfc90JaUfyHVyIxeduYOaquy7M/1KjvLZ+T5deFA0x6zYd8tqqCp92qJnTnI0jqerw6plzcsq4FLSF5PzSE3cm17pVwuFDxCfRwXrifCXnE/Jm42Xp7lQsM4iIO0njII3Gkz97yHPGafUtjN3wifgxsedIx6wxsmInNYgpZpB1zz0XtuHnclHLM+MB8WBe0ZDo56CL9WErTRvLmN6/glfbGcjhmpUM50w/EY36Tfudv+HPEY35LrClTONe9tel4KC+aXceNSJSnl4kd8NBQdqmUJ3sr8ggLJuJaNs5NJCUUOQPm0qFcG20voGk5C1re4PoZiwfh6/blTsgsXuS0Y/G1Q2HgkL71y/k74B736fnklvOAEsy7Wr6fqoCU51QJJF8fHDsjoSL+sqGfanAQIcu16PRxDaUYn2rCnckXM+fkNlk/E+0sJymtuSwayH4u23kllaHo4tVUsaTYLwsN6m/8NKhfitAghT0fwHAbLGiEIQc86HJphIrEPPs6uwp7kDvSI7kzo3kAvgbsEM5IWSXkCIXEktuqrFqSl/w47C2559MdzVpVjpBzzuX5D2KojsvJrfIJfeL59E4plasg7XWHXCz2wBz9rJQ8keWVHI1ULDpOFrGc/YlulS0+BxtPLEdZmxbpnu/QjB9FvX5CFfCe8/6gnl9moUe9+XL1mAaigHf2Lwz+B1BLAwQUAAIACACRJFB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kSRQSpXukX5LAAAAawAAABsAAAB1bml2ZXJzYWwvdW5pdmVyc2FsLnBuZy54bWyzsa/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/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+/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=="/>
  <p:tag name="ISPRING_PRESENTATION_TITLE" val="简约商务汇报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193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微软雅黑 Light</vt:lpstr>
      <vt:lpstr>等线</vt:lpstr>
      <vt:lpstr>Arial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Abner Bian</dc:creator>
  <cp:keywords/>
  <dc:description>http://www.ypppt.com/</dc:description>
  <cp:lastModifiedBy>Abner Bian</cp:lastModifiedBy>
  <cp:revision>87</cp:revision>
  <dcterms:created xsi:type="dcterms:W3CDTF">2016-01-19T08:46:18Z</dcterms:created>
  <dcterms:modified xsi:type="dcterms:W3CDTF">2017-11-30T14:50:08Z</dcterms:modified>
</cp:coreProperties>
</file>