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4" r:id="rId3"/>
    <p:sldId id="289" r:id="rId4"/>
    <p:sldId id="290" r:id="rId5"/>
    <p:sldId id="285" r:id="rId6"/>
    <p:sldId id="286" r:id="rId7"/>
    <p:sldId id="287" r:id="rId8"/>
    <p:sldId id="288" r:id="rId9"/>
    <p:sldId id="275" r:id="rId10"/>
    <p:sldId id="260" r:id="rId11"/>
    <p:sldId id="262" r:id="rId12"/>
    <p:sldId id="281" r:id="rId13"/>
    <p:sldId id="263" r:id="rId14"/>
    <p:sldId id="269" r:id="rId15"/>
    <p:sldId id="282" r:id="rId16"/>
    <p:sldId id="264" r:id="rId17"/>
    <p:sldId id="283" r:id="rId18"/>
    <p:sldId id="271" r:id="rId19"/>
    <p:sldId id="267" r:id="rId20"/>
    <p:sldId id="259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184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5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7D4"/>
    <a:srgbClr val="727272"/>
    <a:srgbClr val="F4F4F5"/>
    <a:srgbClr val="C8C8C7"/>
    <a:srgbClr val="5497D4"/>
    <a:srgbClr val="A1D5D4"/>
    <a:srgbClr val="5B9BD5"/>
    <a:srgbClr val="6C92C0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" y="364"/>
      </p:cViewPr>
      <p:guideLst>
        <p:guide pos="3840"/>
        <p:guide orient="horz" pos="2160"/>
        <p:guide pos="1848"/>
        <p:guide pos="288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A-45DB-A179-66CAAAED24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C92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AA-45DB-A179-66CAAAED24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0C4D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AA-45DB-A179-66CAAAED2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810048"/>
        <c:axId val="721810608"/>
      </c:barChart>
      <c:catAx>
        <c:axId val="721810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1810608"/>
        <c:crosses val="autoZero"/>
        <c:auto val="1"/>
        <c:lblAlgn val="ctr"/>
        <c:lblOffset val="100"/>
        <c:noMultiLvlLbl val="0"/>
      </c:catAx>
      <c:valAx>
        <c:axId val="72181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72181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7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5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85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3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1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1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5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6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4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ED114E-C761-4809-8099-E7C927B53BD6}"/>
              </a:ext>
            </a:extLst>
          </p:cNvPr>
          <p:cNvSpPr txBox="1"/>
          <p:nvPr userDrawn="1"/>
        </p:nvSpPr>
        <p:spPr>
          <a:xfrm>
            <a:off x="2201917" y="45221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i.ooopic.com/WX29085296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.88tph.com/seller/audit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i.ooopic.com/WX29085296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.88tph.com/seller/audit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8685" y="2903221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网络数据获取与显示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>
            <a:off x="4067175" y="2457450"/>
            <a:ext cx="2028825" cy="0"/>
          </a:xfrm>
          <a:prstGeom prst="line">
            <a:avLst/>
          </a:prstGeom>
          <a:ln w="25400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6096000" y="2457450"/>
            <a:ext cx="2028825" cy="0"/>
          </a:xfrm>
          <a:prstGeom prst="line">
            <a:avLst/>
          </a:prstGeom>
          <a:ln w="25400">
            <a:solidFill>
              <a:srgbClr val="48A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cs typeface="+mn-ea"/>
                <a:sym typeface="+mn-lt"/>
              </a:rPr>
              <a:t>Lorem 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75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07532" y="2286001"/>
            <a:ext cx="25738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9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029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02932" y="2286001"/>
            <a:ext cx="201732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23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44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983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98332" y="2286001"/>
            <a:ext cx="1244251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77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198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075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7532" y="4478379"/>
            <a:ext cx="194049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69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90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6029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02932" y="4478379"/>
            <a:ext cx="14930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323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244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983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198332" y="4478379"/>
            <a:ext cx="1977111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277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198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1528" y="2309225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00834" y="2309225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76%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22289" y="2309225"/>
            <a:ext cx="58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48%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65347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80%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31447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90025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cs typeface="+mn-ea"/>
                <a:sym typeface="+mn-lt"/>
              </a:rPr>
              <a:t>Lorem 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85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1253765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774837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V="1">
            <a:off x="1348033" y="233616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0869105" y="3987538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53868" y="2284502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The beginning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3868" y="2599641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437" y="2284502"/>
            <a:ext cx="286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New office in </a:t>
            </a:r>
            <a:r>
              <a:rPr lang="en-US" altLang="zh-CN" dirty="0" err="1">
                <a:solidFill>
                  <a:srgbClr val="48A2A0"/>
                </a:solidFill>
                <a:effectLst/>
                <a:cs typeface="+mn-ea"/>
                <a:sym typeface="+mn-lt"/>
              </a:rPr>
              <a:t>ShangHai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6437" y="2599641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9006" y="2284502"/>
            <a:ext cx="223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Website of the year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9006" y="2599641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308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First product launch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84308" y="4493115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000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100+ employees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96000" y="4493115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18119" y="4177976"/>
            <a:ext cx="21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Star award 2014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18119" y="4493115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4228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1998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93377" y="49652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2002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86195" y="49652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2010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95374" y="23147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2008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49821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2012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63373" y="4925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2015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16029" y="20505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Analysis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8955" y="361573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48955" y="316739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8A2A0"/>
                </a:solidFill>
                <a:cs typeface="+mn-ea"/>
                <a:sym typeface="+mn-lt"/>
              </a:rPr>
              <a:t>2015</a:t>
            </a:r>
            <a:endParaRPr lang="zh-CN" altLang="en-US" sz="2800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6315" y="361573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56315" y="316739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2014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8955" y="480445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48955" y="43561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2013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56315" y="480445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56315" y="43561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2012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59115" y="2542609"/>
            <a:ext cx="5016885" cy="40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cs typeface="+mn-ea"/>
                <a:sym typeface="+mn-lt"/>
              </a:rPr>
              <a:t>Lorem 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81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011508" y="3645897"/>
            <a:ext cx="21689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To fully realize the potential of a cloud-based architecture for applications and network functions, the underlying network connectivity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23062" y="329487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7400" y="2319722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54933" y="4399950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9722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6021" y="4399950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6021" y="2640996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602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34"/>
          <p:cNvSpPr>
            <a:spLocks/>
          </p:cNvSpPr>
          <p:nvPr/>
        </p:nvSpPr>
        <p:spPr bwMode="auto">
          <a:xfrm>
            <a:off x="8145348" y="2547985"/>
            <a:ext cx="365833" cy="339099"/>
          </a:xfrm>
          <a:custGeom>
            <a:avLst/>
            <a:gdLst>
              <a:gd name="T0" fmla="*/ 258 w 298"/>
              <a:gd name="T1" fmla="*/ 0 h 276"/>
              <a:gd name="T2" fmla="*/ 41 w 298"/>
              <a:gd name="T3" fmla="*/ 0 h 276"/>
              <a:gd name="T4" fmla="*/ 0 w 298"/>
              <a:gd name="T5" fmla="*/ 40 h 276"/>
              <a:gd name="T6" fmla="*/ 0 w 298"/>
              <a:gd name="T7" fmla="*/ 180 h 276"/>
              <a:gd name="T8" fmla="*/ 41 w 298"/>
              <a:gd name="T9" fmla="*/ 220 h 276"/>
              <a:gd name="T10" fmla="*/ 128 w 298"/>
              <a:gd name="T11" fmla="*/ 220 h 276"/>
              <a:gd name="T12" fmla="*/ 128 w 298"/>
              <a:gd name="T13" fmla="*/ 276 h 276"/>
              <a:gd name="T14" fmla="*/ 220 w 298"/>
              <a:gd name="T15" fmla="*/ 220 h 276"/>
              <a:gd name="T16" fmla="*/ 258 w 298"/>
              <a:gd name="T17" fmla="*/ 220 h 276"/>
              <a:gd name="T18" fmla="*/ 298 w 298"/>
              <a:gd name="T19" fmla="*/ 180 h 276"/>
              <a:gd name="T20" fmla="*/ 298 w 298"/>
              <a:gd name="T21" fmla="*/ 40 h 276"/>
              <a:gd name="T22" fmla="*/ 258 w 298"/>
              <a:gd name="T23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76">
                <a:moveTo>
                  <a:pt x="258" y="0"/>
                </a:move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2"/>
                  <a:pt x="19" y="220"/>
                  <a:pt x="41" y="220"/>
                </a:cubicBezTo>
                <a:cubicBezTo>
                  <a:pt x="128" y="220"/>
                  <a:pt x="128" y="220"/>
                  <a:pt x="128" y="220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58" y="220"/>
                  <a:pt x="258" y="220"/>
                  <a:pt x="258" y="220"/>
                </a:cubicBezTo>
                <a:cubicBezTo>
                  <a:pt x="280" y="220"/>
                  <a:pt x="298" y="202"/>
                  <a:pt x="298" y="180"/>
                </a:cubicBezTo>
                <a:cubicBezTo>
                  <a:pt x="298" y="40"/>
                  <a:pt x="298" y="40"/>
                  <a:pt x="298" y="40"/>
                </a:cubicBezTo>
                <a:cubicBezTo>
                  <a:pt x="298" y="18"/>
                  <a:pt x="280" y="0"/>
                  <a:pt x="25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37"/>
          <p:cNvSpPr>
            <a:spLocks noEditPoints="1"/>
          </p:cNvSpPr>
          <p:nvPr/>
        </p:nvSpPr>
        <p:spPr bwMode="auto">
          <a:xfrm>
            <a:off x="3691371" y="256479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25759" y="4714222"/>
            <a:ext cx="240606" cy="389753"/>
            <a:chOff x="4017838" y="1656867"/>
            <a:chExt cx="799474" cy="1295054"/>
          </a:xfrm>
          <a:noFill/>
        </p:grpSpPr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4167447" y="1656867"/>
              <a:ext cx="500256" cy="846227"/>
            </a:xfrm>
            <a:custGeom>
              <a:avLst/>
              <a:gdLst>
                <a:gd name="T0" fmla="*/ 62 w 123"/>
                <a:gd name="T1" fmla="*/ 207 h 207"/>
                <a:gd name="T2" fmla="*/ 123 w 123"/>
                <a:gd name="T3" fmla="*/ 146 h 207"/>
                <a:gd name="T4" fmla="*/ 123 w 123"/>
                <a:gd name="T5" fmla="*/ 61 h 207"/>
                <a:gd name="T6" fmla="*/ 62 w 123"/>
                <a:gd name="T7" fmla="*/ 0 h 207"/>
                <a:gd name="T8" fmla="*/ 0 w 123"/>
                <a:gd name="T9" fmla="*/ 61 h 207"/>
                <a:gd name="T10" fmla="*/ 0 w 123"/>
                <a:gd name="T11" fmla="*/ 146 h 207"/>
                <a:gd name="T12" fmla="*/ 62 w 123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07">
                  <a:moveTo>
                    <a:pt x="62" y="207"/>
                  </a:moveTo>
                  <a:cubicBezTo>
                    <a:pt x="95" y="207"/>
                    <a:pt x="123" y="180"/>
                    <a:pt x="123" y="146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27"/>
                    <a:pt x="95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80"/>
                    <a:pt x="28" y="207"/>
                    <a:pt x="62" y="207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4017838" y="2152447"/>
              <a:ext cx="799474" cy="799474"/>
            </a:xfrm>
            <a:custGeom>
              <a:avLst/>
              <a:gdLst>
                <a:gd name="T0" fmla="*/ 184 w 196"/>
                <a:gd name="T1" fmla="*/ 0 h 196"/>
                <a:gd name="T2" fmla="*/ 171 w 196"/>
                <a:gd name="T3" fmla="*/ 12 h 196"/>
                <a:gd name="T4" fmla="*/ 171 w 196"/>
                <a:gd name="T5" fmla="*/ 29 h 196"/>
                <a:gd name="T6" fmla="*/ 98 w 196"/>
                <a:gd name="T7" fmla="*/ 100 h 196"/>
                <a:gd name="T8" fmla="*/ 25 w 196"/>
                <a:gd name="T9" fmla="*/ 29 h 196"/>
                <a:gd name="T10" fmla="*/ 25 w 196"/>
                <a:gd name="T11" fmla="*/ 12 h 196"/>
                <a:gd name="T12" fmla="*/ 12 w 196"/>
                <a:gd name="T13" fmla="*/ 0 h 196"/>
                <a:gd name="T14" fmla="*/ 0 w 196"/>
                <a:gd name="T15" fmla="*/ 12 h 196"/>
                <a:gd name="T16" fmla="*/ 0 w 196"/>
                <a:gd name="T17" fmla="*/ 29 h 196"/>
                <a:gd name="T18" fmla="*/ 87 w 196"/>
                <a:gd name="T19" fmla="*/ 124 h 196"/>
                <a:gd name="T20" fmla="*/ 87 w 196"/>
                <a:gd name="T21" fmla="*/ 171 h 196"/>
                <a:gd name="T22" fmla="*/ 66 w 196"/>
                <a:gd name="T23" fmla="*/ 171 h 196"/>
                <a:gd name="T24" fmla="*/ 53 w 196"/>
                <a:gd name="T25" fmla="*/ 183 h 196"/>
                <a:gd name="T26" fmla="*/ 66 w 196"/>
                <a:gd name="T27" fmla="*/ 196 h 196"/>
                <a:gd name="T28" fmla="*/ 134 w 196"/>
                <a:gd name="T29" fmla="*/ 196 h 196"/>
                <a:gd name="T30" fmla="*/ 146 w 196"/>
                <a:gd name="T31" fmla="*/ 183 h 196"/>
                <a:gd name="T32" fmla="*/ 134 w 196"/>
                <a:gd name="T33" fmla="*/ 171 h 196"/>
                <a:gd name="T34" fmla="*/ 112 w 196"/>
                <a:gd name="T35" fmla="*/ 171 h 196"/>
                <a:gd name="T36" fmla="*/ 112 w 196"/>
                <a:gd name="T37" fmla="*/ 123 h 196"/>
                <a:gd name="T38" fmla="*/ 196 w 196"/>
                <a:gd name="T39" fmla="*/ 29 h 196"/>
                <a:gd name="T40" fmla="*/ 196 w 196"/>
                <a:gd name="T41" fmla="*/ 12 h 196"/>
                <a:gd name="T42" fmla="*/ 184 w 196"/>
                <a:gd name="T4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6">
                  <a:moveTo>
                    <a:pt x="184" y="0"/>
                  </a:moveTo>
                  <a:cubicBezTo>
                    <a:pt x="177" y="0"/>
                    <a:pt x="171" y="5"/>
                    <a:pt x="171" y="12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68"/>
                    <a:pt x="139" y="100"/>
                    <a:pt x="98" y="100"/>
                  </a:cubicBezTo>
                  <a:cubicBezTo>
                    <a:pt x="58" y="100"/>
                    <a:pt x="25" y="68"/>
                    <a:pt x="25" y="2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78"/>
                    <a:pt x="38" y="118"/>
                    <a:pt x="87" y="124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71"/>
                    <a:pt x="53" y="176"/>
                    <a:pt x="53" y="183"/>
                  </a:cubicBezTo>
                  <a:cubicBezTo>
                    <a:pt x="53" y="190"/>
                    <a:pt x="59" y="196"/>
                    <a:pt x="66" y="196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41" y="196"/>
                    <a:pt x="146" y="190"/>
                    <a:pt x="146" y="183"/>
                  </a:cubicBezTo>
                  <a:cubicBezTo>
                    <a:pt x="146" y="176"/>
                    <a:pt x="141" y="171"/>
                    <a:pt x="134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60" y="116"/>
                    <a:pt x="196" y="77"/>
                    <a:pt x="196" y="2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5"/>
                    <a:pt x="191" y="0"/>
                    <a:pt x="184" y="0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Freeform 92"/>
          <p:cNvSpPr>
            <a:spLocks noEditPoints="1"/>
          </p:cNvSpPr>
          <p:nvPr/>
        </p:nvSpPr>
        <p:spPr bwMode="auto">
          <a:xfrm>
            <a:off x="8183502" y="4707058"/>
            <a:ext cx="346134" cy="346134"/>
          </a:xfrm>
          <a:custGeom>
            <a:avLst/>
            <a:gdLst>
              <a:gd name="T0" fmla="*/ 281 w 282"/>
              <a:gd name="T1" fmla="*/ 129 h 282"/>
              <a:gd name="T2" fmla="*/ 242 w 282"/>
              <a:gd name="T3" fmla="*/ 102 h 282"/>
              <a:gd name="T4" fmla="*/ 252 w 282"/>
              <a:gd name="T5" fmla="*/ 54 h 282"/>
              <a:gd name="T6" fmla="*/ 230 w 282"/>
              <a:gd name="T7" fmla="*/ 32 h 282"/>
              <a:gd name="T8" fmla="*/ 185 w 282"/>
              <a:gd name="T9" fmla="*/ 39 h 282"/>
              <a:gd name="T10" fmla="*/ 159 w 282"/>
              <a:gd name="T11" fmla="*/ 1 h 282"/>
              <a:gd name="T12" fmla="*/ 121 w 282"/>
              <a:gd name="T13" fmla="*/ 2 h 282"/>
              <a:gd name="T14" fmla="*/ 94 w 282"/>
              <a:gd name="T15" fmla="*/ 36 h 282"/>
              <a:gd name="T16" fmla="*/ 53 w 282"/>
              <a:gd name="T17" fmla="*/ 31 h 282"/>
              <a:gd name="T18" fmla="*/ 32 w 282"/>
              <a:gd name="T19" fmla="*/ 52 h 282"/>
              <a:gd name="T20" fmla="*/ 38 w 282"/>
              <a:gd name="T21" fmla="*/ 97 h 282"/>
              <a:gd name="T22" fmla="*/ 2 w 282"/>
              <a:gd name="T23" fmla="*/ 123 h 282"/>
              <a:gd name="T24" fmla="*/ 1 w 282"/>
              <a:gd name="T25" fmla="*/ 157 h 282"/>
              <a:gd name="T26" fmla="*/ 35 w 282"/>
              <a:gd name="T27" fmla="*/ 184 h 282"/>
              <a:gd name="T28" fmla="*/ 29 w 282"/>
              <a:gd name="T29" fmla="*/ 226 h 282"/>
              <a:gd name="T30" fmla="*/ 53 w 282"/>
              <a:gd name="T31" fmla="*/ 251 h 282"/>
              <a:gd name="T32" fmla="*/ 96 w 282"/>
              <a:gd name="T33" fmla="*/ 246 h 282"/>
              <a:gd name="T34" fmla="*/ 122 w 282"/>
              <a:gd name="T35" fmla="*/ 280 h 282"/>
              <a:gd name="T36" fmla="*/ 161 w 282"/>
              <a:gd name="T37" fmla="*/ 280 h 282"/>
              <a:gd name="T38" fmla="*/ 187 w 282"/>
              <a:gd name="T39" fmla="*/ 251 h 282"/>
              <a:gd name="T40" fmla="*/ 225 w 282"/>
              <a:gd name="T41" fmla="*/ 254 h 282"/>
              <a:gd name="T42" fmla="*/ 251 w 282"/>
              <a:gd name="T43" fmla="*/ 229 h 282"/>
              <a:gd name="T44" fmla="*/ 245 w 282"/>
              <a:gd name="T45" fmla="*/ 186 h 282"/>
              <a:gd name="T46" fmla="*/ 281 w 282"/>
              <a:gd name="T47" fmla="*/ 160 h 282"/>
              <a:gd name="T48" fmla="*/ 281 w 282"/>
              <a:gd name="T49" fmla="*/ 129 h 282"/>
              <a:gd name="T50" fmla="*/ 192 w 282"/>
              <a:gd name="T51" fmla="*/ 163 h 282"/>
              <a:gd name="T52" fmla="*/ 119 w 282"/>
              <a:gd name="T53" fmla="*/ 192 h 282"/>
              <a:gd name="T54" fmla="*/ 90 w 282"/>
              <a:gd name="T55" fmla="*/ 119 h 282"/>
              <a:gd name="T56" fmla="*/ 163 w 282"/>
              <a:gd name="T57" fmla="*/ 90 h 282"/>
              <a:gd name="T58" fmla="*/ 192 w 282"/>
              <a:gd name="T59" fmla="*/ 163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2" h="282">
                <a:moveTo>
                  <a:pt x="281" y="129"/>
                </a:moveTo>
                <a:cubicBezTo>
                  <a:pt x="264" y="129"/>
                  <a:pt x="248" y="118"/>
                  <a:pt x="242" y="102"/>
                </a:cubicBezTo>
                <a:cubicBezTo>
                  <a:pt x="235" y="85"/>
                  <a:pt x="240" y="66"/>
                  <a:pt x="252" y="54"/>
                </a:cubicBezTo>
                <a:cubicBezTo>
                  <a:pt x="246" y="46"/>
                  <a:pt x="238" y="39"/>
                  <a:pt x="230" y="32"/>
                </a:cubicBezTo>
                <a:cubicBezTo>
                  <a:pt x="218" y="42"/>
                  <a:pt x="201" y="46"/>
                  <a:pt x="185" y="39"/>
                </a:cubicBezTo>
                <a:cubicBezTo>
                  <a:pt x="169" y="32"/>
                  <a:pt x="160" y="17"/>
                  <a:pt x="159" y="1"/>
                </a:cubicBezTo>
                <a:cubicBezTo>
                  <a:pt x="146" y="0"/>
                  <a:pt x="133" y="0"/>
                  <a:pt x="121" y="2"/>
                </a:cubicBezTo>
                <a:cubicBezTo>
                  <a:pt x="118" y="17"/>
                  <a:pt x="109" y="30"/>
                  <a:pt x="94" y="36"/>
                </a:cubicBezTo>
                <a:cubicBezTo>
                  <a:pt x="80" y="42"/>
                  <a:pt x="64" y="39"/>
                  <a:pt x="53" y="31"/>
                </a:cubicBezTo>
                <a:cubicBezTo>
                  <a:pt x="45" y="38"/>
                  <a:pt x="38" y="45"/>
                  <a:pt x="32" y="52"/>
                </a:cubicBezTo>
                <a:cubicBezTo>
                  <a:pt x="41" y="65"/>
                  <a:pt x="44" y="81"/>
                  <a:pt x="38" y="97"/>
                </a:cubicBezTo>
                <a:cubicBezTo>
                  <a:pt x="31" y="112"/>
                  <a:pt x="17" y="121"/>
                  <a:pt x="2" y="123"/>
                </a:cubicBezTo>
                <a:cubicBezTo>
                  <a:pt x="0" y="134"/>
                  <a:pt x="0" y="146"/>
                  <a:pt x="1" y="157"/>
                </a:cubicBezTo>
                <a:cubicBezTo>
                  <a:pt x="16" y="159"/>
                  <a:pt x="29" y="169"/>
                  <a:pt x="35" y="184"/>
                </a:cubicBezTo>
                <a:cubicBezTo>
                  <a:pt x="41" y="198"/>
                  <a:pt x="38" y="214"/>
                  <a:pt x="29" y="226"/>
                </a:cubicBezTo>
                <a:cubicBezTo>
                  <a:pt x="36" y="235"/>
                  <a:pt x="44" y="244"/>
                  <a:pt x="53" y="251"/>
                </a:cubicBezTo>
                <a:cubicBezTo>
                  <a:pt x="65" y="242"/>
                  <a:pt x="81" y="240"/>
                  <a:pt x="96" y="246"/>
                </a:cubicBezTo>
                <a:cubicBezTo>
                  <a:pt x="111" y="252"/>
                  <a:pt x="120" y="266"/>
                  <a:pt x="122" y="280"/>
                </a:cubicBezTo>
                <a:cubicBezTo>
                  <a:pt x="135" y="282"/>
                  <a:pt x="148" y="282"/>
                  <a:pt x="161" y="280"/>
                </a:cubicBezTo>
                <a:cubicBezTo>
                  <a:pt x="164" y="268"/>
                  <a:pt x="173" y="257"/>
                  <a:pt x="187" y="251"/>
                </a:cubicBezTo>
                <a:cubicBezTo>
                  <a:pt x="200" y="246"/>
                  <a:pt x="213" y="248"/>
                  <a:pt x="225" y="254"/>
                </a:cubicBezTo>
                <a:cubicBezTo>
                  <a:pt x="234" y="247"/>
                  <a:pt x="243" y="239"/>
                  <a:pt x="251" y="229"/>
                </a:cubicBezTo>
                <a:cubicBezTo>
                  <a:pt x="242" y="217"/>
                  <a:pt x="239" y="201"/>
                  <a:pt x="245" y="186"/>
                </a:cubicBezTo>
                <a:cubicBezTo>
                  <a:pt x="252" y="171"/>
                  <a:pt x="266" y="161"/>
                  <a:pt x="281" y="160"/>
                </a:cubicBezTo>
                <a:cubicBezTo>
                  <a:pt x="282" y="149"/>
                  <a:pt x="282" y="139"/>
                  <a:pt x="281" y="129"/>
                </a:cubicBezTo>
                <a:close/>
                <a:moveTo>
                  <a:pt x="192" y="163"/>
                </a:moveTo>
                <a:cubicBezTo>
                  <a:pt x="180" y="191"/>
                  <a:pt x="147" y="204"/>
                  <a:pt x="119" y="192"/>
                </a:cubicBezTo>
                <a:cubicBezTo>
                  <a:pt x="91" y="180"/>
                  <a:pt x="78" y="147"/>
                  <a:pt x="90" y="119"/>
                </a:cubicBezTo>
                <a:cubicBezTo>
                  <a:pt x="102" y="91"/>
                  <a:pt x="135" y="78"/>
                  <a:pt x="163" y="90"/>
                </a:cubicBezTo>
                <a:cubicBezTo>
                  <a:pt x="191" y="102"/>
                  <a:pt x="204" y="135"/>
                  <a:pt x="192" y="16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8631" y="2640996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863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Lorem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en-US" altLang="zh-CN" sz="2000" b="1" dirty="0" err="1">
                <a:cs typeface="+mn-ea"/>
                <a:sym typeface="+mn-lt"/>
              </a:rPr>
              <a:t>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67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>
          <a:xfrm>
            <a:off x="514350" y="1543050"/>
            <a:ext cx="3562350" cy="2686050"/>
          </a:xfrm>
          <a:prstGeom prst="rect">
            <a:avLst/>
          </a:prstGeom>
        </p:spPr>
      </p:pic>
      <p:pic>
        <p:nvPicPr>
          <p:cNvPr id="3" name="图片占位符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>
          <a:xfrm>
            <a:off x="4314825" y="1543050"/>
            <a:ext cx="3562350" cy="2686050"/>
          </a:xfrm>
          <a:prstGeom prst="rect">
            <a:avLst/>
          </a:prstGeom>
        </p:spPr>
      </p:pic>
      <p:pic>
        <p:nvPicPr>
          <p:cNvPr id="4" name="图片占位符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" r="5809"/>
          <a:stretch>
            <a:fillRect/>
          </a:stretch>
        </p:blipFill>
        <p:spPr>
          <a:xfrm>
            <a:off x="8115300" y="1543050"/>
            <a:ext cx="3562350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15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Tagline Here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6769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Tagline Here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4974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Tagline Here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350" y="4593074"/>
            <a:ext cx="3562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4825" y="4593074"/>
            <a:ext cx="3562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15300" y="4593074"/>
            <a:ext cx="3562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45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98645" y="1979868"/>
            <a:ext cx="6394710" cy="3150959"/>
            <a:chOff x="714375" y="785813"/>
            <a:chExt cx="7767638" cy="3827463"/>
          </a:xfrm>
          <a:solidFill>
            <a:srgbClr val="DFC7AB"/>
          </a:solidFill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1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719567" y="5432723"/>
            <a:ext cx="56833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更多精品模板下载：</a:t>
            </a:r>
            <a:r>
              <a:rPr lang="en-US" altLang="zh-CN" sz="1400" dirty="0">
                <a:hlinkClick r:id="rId3"/>
              </a:rPr>
              <a:t>http://hi.ooopic.com/WX29085296/</a:t>
            </a:r>
            <a:endParaRPr lang="en-US" altLang="zh-CN" sz="1400" dirty="0"/>
          </a:p>
          <a:p>
            <a:r>
              <a:rPr lang="zh-CN" altLang="en-US" sz="1400" dirty="0"/>
              <a:t>更多精品模板下载：</a:t>
            </a:r>
            <a:r>
              <a:rPr lang="en-US" altLang="zh-CN" sz="1400" dirty="0">
                <a:hlinkClick r:id="rId4"/>
              </a:rPr>
              <a:t>http://user.88tph.com/seller/auditing.html</a:t>
            </a:r>
            <a:endParaRPr lang="en-US" altLang="zh-CN" sz="1400" dirty="0"/>
          </a:p>
          <a:p>
            <a:r>
              <a:rPr lang="zh-CN" altLang="en-US" sz="1400" dirty="0"/>
              <a:t>更多精品模板下载：</a:t>
            </a:r>
            <a:r>
              <a:rPr lang="en-US" altLang="zh-CN" sz="1400" dirty="0"/>
              <a:t> http://shop.pptmao.com/60012.html</a:t>
            </a:r>
            <a:endParaRPr lang="zh-CN" altLang="en-US" sz="1400" dirty="0"/>
          </a:p>
        </p:txBody>
      </p:sp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8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2010F-BEA6-40E1-8C22-835C26A9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243" y="-879686"/>
            <a:ext cx="3509249" cy="1759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C14BC-9570-4285-AB75-05960B41AA1B}"/>
              </a:ext>
            </a:extLst>
          </p:cNvPr>
          <p:cNvSpPr txBox="1"/>
          <p:nvPr/>
        </p:nvSpPr>
        <p:spPr>
          <a:xfrm>
            <a:off x="3807644" y="431456"/>
            <a:ext cx="457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任务及需求分析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4C8193-D42C-48F9-9A8E-A643333BF9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ACEA2-C3F2-425E-964E-E8491893E4B7}"/>
              </a:ext>
            </a:extLst>
          </p:cNvPr>
          <p:cNvGrpSpPr/>
          <p:nvPr/>
        </p:nvGrpSpPr>
        <p:grpSpPr>
          <a:xfrm>
            <a:off x="3029607" y="1920308"/>
            <a:ext cx="6132786" cy="584775"/>
            <a:chOff x="3531476" y="1920308"/>
            <a:chExt cx="6132786" cy="584775"/>
          </a:xfrm>
        </p:grpSpPr>
        <p:sp>
          <p:nvSpPr>
            <p:cNvPr id="13" name="tasks_39384">
              <a:extLst>
                <a:ext uri="{FF2B5EF4-FFF2-40B4-BE49-F238E27FC236}">
                  <a16:creationId xmlns:a16="http://schemas.microsoft.com/office/drawing/2014/main" id="{A45B5E45-D8C1-4148-BD39-ECCCC73798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31476" y="1946659"/>
              <a:ext cx="609685" cy="532072"/>
            </a:xfrm>
            <a:custGeom>
              <a:avLst/>
              <a:gdLst>
                <a:gd name="T0" fmla="*/ 413 w 427"/>
                <a:gd name="T1" fmla="*/ 0 h 373"/>
                <a:gd name="T2" fmla="*/ 13 w 427"/>
                <a:gd name="T3" fmla="*/ 0 h 373"/>
                <a:gd name="T4" fmla="*/ 0 w 427"/>
                <a:gd name="T5" fmla="*/ 13 h 373"/>
                <a:gd name="T6" fmla="*/ 0 w 427"/>
                <a:gd name="T7" fmla="*/ 89 h 373"/>
                <a:gd name="T8" fmla="*/ 13 w 427"/>
                <a:gd name="T9" fmla="*/ 102 h 373"/>
                <a:gd name="T10" fmla="*/ 413 w 427"/>
                <a:gd name="T11" fmla="*/ 102 h 373"/>
                <a:gd name="T12" fmla="*/ 427 w 427"/>
                <a:gd name="T13" fmla="*/ 89 h 373"/>
                <a:gd name="T14" fmla="*/ 427 w 427"/>
                <a:gd name="T15" fmla="*/ 13 h 373"/>
                <a:gd name="T16" fmla="*/ 413 w 427"/>
                <a:gd name="T17" fmla="*/ 0 h 373"/>
                <a:gd name="T18" fmla="*/ 400 w 427"/>
                <a:gd name="T19" fmla="*/ 75 h 373"/>
                <a:gd name="T20" fmla="*/ 286 w 427"/>
                <a:gd name="T21" fmla="*/ 75 h 373"/>
                <a:gd name="T22" fmla="*/ 286 w 427"/>
                <a:gd name="T23" fmla="*/ 26 h 373"/>
                <a:gd name="T24" fmla="*/ 400 w 427"/>
                <a:gd name="T25" fmla="*/ 26 h 373"/>
                <a:gd name="T26" fmla="*/ 400 w 427"/>
                <a:gd name="T27" fmla="*/ 75 h 373"/>
                <a:gd name="T28" fmla="*/ 413 w 427"/>
                <a:gd name="T29" fmla="*/ 135 h 373"/>
                <a:gd name="T30" fmla="*/ 13 w 427"/>
                <a:gd name="T31" fmla="*/ 135 h 373"/>
                <a:gd name="T32" fmla="*/ 0 w 427"/>
                <a:gd name="T33" fmla="*/ 148 h 373"/>
                <a:gd name="T34" fmla="*/ 0 w 427"/>
                <a:gd name="T35" fmla="*/ 224 h 373"/>
                <a:gd name="T36" fmla="*/ 13 w 427"/>
                <a:gd name="T37" fmla="*/ 238 h 373"/>
                <a:gd name="T38" fmla="*/ 413 w 427"/>
                <a:gd name="T39" fmla="*/ 238 h 373"/>
                <a:gd name="T40" fmla="*/ 427 w 427"/>
                <a:gd name="T41" fmla="*/ 224 h 373"/>
                <a:gd name="T42" fmla="*/ 427 w 427"/>
                <a:gd name="T43" fmla="*/ 148 h 373"/>
                <a:gd name="T44" fmla="*/ 413 w 427"/>
                <a:gd name="T45" fmla="*/ 135 h 373"/>
                <a:gd name="T46" fmla="*/ 400 w 427"/>
                <a:gd name="T47" fmla="*/ 211 h 373"/>
                <a:gd name="T48" fmla="*/ 200 w 427"/>
                <a:gd name="T49" fmla="*/ 211 h 373"/>
                <a:gd name="T50" fmla="*/ 200 w 427"/>
                <a:gd name="T51" fmla="*/ 162 h 373"/>
                <a:gd name="T52" fmla="*/ 400 w 427"/>
                <a:gd name="T53" fmla="*/ 162 h 373"/>
                <a:gd name="T54" fmla="*/ 400 w 427"/>
                <a:gd name="T55" fmla="*/ 211 h 373"/>
                <a:gd name="T56" fmla="*/ 413 w 427"/>
                <a:gd name="T57" fmla="*/ 270 h 373"/>
                <a:gd name="T58" fmla="*/ 13 w 427"/>
                <a:gd name="T59" fmla="*/ 270 h 373"/>
                <a:gd name="T60" fmla="*/ 0 w 427"/>
                <a:gd name="T61" fmla="*/ 284 h 373"/>
                <a:gd name="T62" fmla="*/ 0 w 427"/>
                <a:gd name="T63" fmla="*/ 360 h 373"/>
                <a:gd name="T64" fmla="*/ 13 w 427"/>
                <a:gd name="T65" fmla="*/ 373 h 373"/>
                <a:gd name="T66" fmla="*/ 413 w 427"/>
                <a:gd name="T67" fmla="*/ 373 h 373"/>
                <a:gd name="T68" fmla="*/ 427 w 427"/>
                <a:gd name="T69" fmla="*/ 360 h 373"/>
                <a:gd name="T70" fmla="*/ 427 w 427"/>
                <a:gd name="T71" fmla="*/ 284 h 373"/>
                <a:gd name="T72" fmla="*/ 413 w 427"/>
                <a:gd name="T73" fmla="*/ 270 h 373"/>
                <a:gd name="T74" fmla="*/ 400 w 427"/>
                <a:gd name="T75" fmla="*/ 346 h 373"/>
                <a:gd name="T76" fmla="*/ 363 w 427"/>
                <a:gd name="T77" fmla="*/ 346 h 373"/>
                <a:gd name="T78" fmla="*/ 363 w 427"/>
                <a:gd name="T79" fmla="*/ 297 h 373"/>
                <a:gd name="T80" fmla="*/ 400 w 427"/>
                <a:gd name="T81" fmla="*/ 297 h 373"/>
                <a:gd name="T82" fmla="*/ 400 w 427"/>
                <a:gd name="T83" fmla="*/ 34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373">
                  <a:moveTo>
                    <a:pt x="4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89"/>
                  </a:lnTo>
                  <a:cubicBezTo>
                    <a:pt x="0" y="96"/>
                    <a:pt x="6" y="102"/>
                    <a:pt x="13" y="102"/>
                  </a:cubicBezTo>
                  <a:lnTo>
                    <a:pt x="413" y="102"/>
                  </a:lnTo>
                  <a:cubicBezTo>
                    <a:pt x="421" y="102"/>
                    <a:pt x="427" y="96"/>
                    <a:pt x="427" y="89"/>
                  </a:cubicBezTo>
                  <a:lnTo>
                    <a:pt x="427" y="13"/>
                  </a:lnTo>
                  <a:cubicBezTo>
                    <a:pt x="427" y="6"/>
                    <a:pt x="421" y="0"/>
                    <a:pt x="413" y="0"/>
                  </a:cubicBezTo>
                  <a:close/>
                  <a:moveTo>
                    <a:pt x="400" y="75"/>
                  </a:moveTo>
                  <a:lnTo>
                    <a:pt x="286" y="75"/>
                  </a:lnTo>
                  <a:lnTo>
                    <a:pt x="286" y="26"/>
                  </a:lnTo>
                  <a:lnTo>
                    <a:pt x="400" y="26"/>
                  </a:lnTo>
                  <a:lnTo>
                    <a:pt x="400" y="75"/>
                  </a:lnTo>
                  <a:close/>
                  <a:moveTo>
                    <a:pt x="413" y="135"/>
                  </a:moveTo>
                  <a:lnTo>
                    <a:pt x="13" y="135"/>
                  </a:lnTo>
                  <a:cubicBezTo>
                    <a:pt x="6" y="135"/>
                    <a:pt x="0" y="141"/>
                    <a:pt x="0" y="148"/>
                  </a:cubicBezTo>
                  <a:lnTo>
                    <a:pt x="0" y="224"/>
                  </a:lnTo>
                  <a:cubicBezTo>
                    <a:pt x="0" y="232"/>
                    <a:pt x="6" y="238"/>
                    <a:pt x="13" y="238"/>
                  </a:cubicBezTo>
                  <a:lnTo>
                    <a:pt x="413" y="238"/>
                  </a:lnTo>
                  <a:cubicBezTo>
                    <a:pt x="421" y="238"/>
                    <a:pt x="427" y="232"/>
                    <a:pt x="427" y="224"/>
                  </a:cubicBezTo>
                  <a:lnTo>
                    <a:pt x="427" y="148"/>
                  </a:lnTo>
                  <a:cubicBezTo>
                    <a:pt x="427" y="141"/>
                    <a:pt x="421" y="135"/>
                    <a:pt x="413" y="135"/>
                  </a:cubicBezTo>
                  <a:close/>
                  <a:moveTo>
                    <a:pt x="400" y="211"/>
                  </a:moveTo>
                  <a:lnTo>
                    <a:pt x="200" y="211"/>
                  </a:lnTo>
                  <a:lnTo>
                    <a:pt x="200" y="162"/>
                  </a:lnTo>
                  <a:lnTo>
                    <a:pt x="400" y="162"/>
                  </a:lnTo>
                  <a:lnTo>
                    <a:pt x="400" y="211"/>
                  </a:lnTo>
                  <a:close/>
                  <a:moveTo>
                    <a:pt x="413" y="270"/>
                  </a:moveTo>
                  <a:lnTo>
                    <a:pt x="13" y="270"/>
                  </a:lnTo>
                  <a:cubicBezTo>
                    <a:pt x="6" y="270"/>
                    <a:pt x="0" y="276"/>
                    <a:pt x="0" y="284"/>
                  </a:cubicBezTo>
                  <a:lnTo>
                    <a:pt x="0" y="360"/>
                  </a:lnTo>
                  <a:cubicBezTo>
                    <a:pt x="0" y="367"/>
                    <a:pt x="6" y="373"/>
                    <a:pt x="13" y="373"/>
                  </a:cubicBezTo>
                  <a:lnTo>
                    <a:pt x="413" y="373"/>
                  </a:lnTo>
                  <a:cubicBezTo>
                    <a:pt x="421" y="373"/>
                    <a:pt x="427" y="367"/>
                    <a:pt x="427" y="360"/>
                  </a:cubicBezTo>
                  <a:lnTo>
                    <a:pt x="427" y="284"/>
                  </a:lnTo>
                  <a:cubicBezTo>
                    <a:pt x="427" y="276"/>
                    <a:pt x="421" y="270"/>
                    <a:pt x="413" y="270"/>
                  </a:cubicBezTo>
                  <a:close/>
                  <a:moveTo>
                    <a:pt x="400" y="346"/>
                  </a:moveTo>
                  <a:lnTo>
                    <a:pt x="363" y="346"/>
                  </a:lnTo>
                  <a:lnTo>
                    <a:pt x="363" y="297"/>
                  </a:lnTo>
                  <a:lnTo>
                    <a:pt x="400" y="297"/>
                  </a:lnTo>
                  <a:lnTo>
                    <a:pt x="400" y="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3F098-E92B-4691-ADE1-7EEBC60C028B}"/>
                </a:ext>
              </a:extLst>
            </p:cNvPr>
            <p:cNvSpPr txBox="1"/>
            <p:nvPr/>
          </p:nvSpPr>
          <p:spPr>
            <a:xfrm>
              <a:off x="4661338" y="1920308"/>
              <a:ext cx="5002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27272"/>
                  </a:solidFill>
                </a:rPr>
                <a:t>实现网络数据爬取并解析</a:t>
              </a:r>
              <a:endParaRPr lang="en-US" sz="3200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463A4-3C37-4AA8-A58D-D9956B5E0A36}"/>
              </a:ext>
            </a:extLst>
          </p:cNvPr>
          <p:cNvGrpSpPr/>
          <p:nvPr/>
        </p:nvGrpSpPr>
        <p:grpSpPr>
          <a:xfrm>
            <a:off x="5238161" y="3063711"/>
            <a:ext cx="3327770" cy="3133884"/>
            <a:chOff x="3327662" y="3063711"/>
            <a:chExt cx="3327770" cy="3133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1E002B-7ED7-4086-A9BD-25622E222818}"/>
                </a:ext>
              </a:extLst>
            </p:cNvPr>
            <p:cNvSpPr txBox="1"/>
            <p:nvPr/>
          </p:nvSpPr>
          <p:spPr>
            <a:xfrm>
              <a:off x="3327662" y="3063711"/>
              <a:ext cx="1715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界面选择参数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E60D0E-C208-4090-8EE3-A5BD88C70FAC}"/>
                </a:ext>
              </a:extLst>
            </p:cNvPr>
            <p:cNvSpPr txBox="1"/>
            <p:nvPr/>
          </p:nvSpPr>
          <p:spPr>
            <a:xfrm>
              <a:off x="3327662" y="3761295"/>
              <a:ext cx="332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发送</a:t>
              </a:r>
              <a:r>
                <a:rPr lang="en-US" altLang="zh-CN" sz="2000" dirty="0">
                  <a:solidFill>
                    <a:srgbClr val="727272"/>
                  </a:solidFill>
                </a:rPr>
                <a:t>http</a:t>
              </a:r>
              <a:r>
                <a:rPr lang="zh-CN" altLang="en-US" sz="2000" dirty="0">
                  <a:solidFill>
                    <a:srgbClr val="727272"/>
                  </a:solidFill>
                </a:rPr>
                <a:t>请求（或本地文本）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F9C86F-78AF-4F03-81DB-80574EBC178B}"/>
                </a:ext>
              </a:extLst>
            </p:cNvPr>
            <p:cNvSpPr txBox="1"/>
            <p:nvPr/>
          </p:nvSpPr>
          <p:spPr>
            <a:xfrm>
              <a:off x="3327662" y="4425447"/>
              <a:ext cx="199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接收服务器返回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443020-D89E-4C45-AF1B-D1C2C36F6D3A}"/>
                </a:ext>
              </a:extLst>
            </p:cNvPr>
            <p:cNvSpPr txBox="1"/>
            <p:nvPr/>
          </p:nvSpPr>
          <p:spPr>
            <a:xfrm>
              <a:off x="3327662" y="5052767"/>
              <a:ext cx="1527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源代码解析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CAAD56-1A52-405E-B5EF-25DC11945ACB}"/>
                </a:ext>
              </a:extLst>
            </p:cNvPr>
            <p:cNvSpPr txBox="1"/>
            <p:nvPr/>
          </p:nvSpPr>
          <p:spPr>
            <a:xfrm>
              <a:off x="3327662" y="5797485"/>
              <a:ext cx="152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绘制曲线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DD8B9-6BA9-43C6-B455-334B38AAA439}"/>
              </a:ext>
            </a:extLst>
          </p:cNvPr>
          <p:cNvSpPr/>
          <p:nvPr/>
        </p:nvSpPr>
        <p:spPr>
          <a:xfrm>
            <a:off x="4940686" y="3162938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AE73C-3CC2-4CBC-A774-E0A891DC4C9C}"/>
              </a:ext>
            </a:extLst>
          </p:cNvPr>
          <p:cNvSpPr/>
          <p:nvPr/>
        </p:nvSpPr>
        <p:spPr>
          <a:xfrm>
            <a:off x="4940686" y="3843515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27C44-34B7-4376-B9C8-345767A66E92}"/>
              </a:ext>
            </a:extLst>
          </p:cNvPr>
          <p:cNvSpPr/>
          <p:nvPr/>
        </p:nvSpPr>
        <p:spPr>
          <a:xfrm>
            <a:off x="4940686" y="4502021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9D4EC-E268-4884-B134-74291CA6B133}"/>
              </a:ext>
            </a:extLst>
          </p:cNvPr>
          <p:cNvSpPr/>
          <p:nvPr/>
        </p:nvSpPr>
        <p:spPr>
          <a:xfrm>
            <a:off x="4940686" y="5134811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9DFC0D-726F-4638-A971-B2AD71F6F00C}"/>
              </a:ext>
            </a:extLst>
          </p:cNvPr>
          <p:cNvSpPr/>
          <p:nvPr/>
        </p:nvSpPr>
        <p:spPr>
          <a:xfrm>
            <a:off x="4940686" y="5879705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8420100" y="0"/>
            <a:ext cx="3771900" cy="4800600"/>
          </a:xfrm>
          <a:custGeom>
            <a:avLst/>
            <a:gdLst>
              <a:gd name="connsiteX0" fmla="*/ 1243439 w 3771900"/>
              <a:gd name="connsiteY0" fmla="*/ 0 h 4800600"/>
              <a:gd name="connsiteX1" fmla="*/ 3771900 w 3771900"/>
              <a:gd name="connsiteY1" fmla="*/ 0 h 4800600"/>
              <a:gd name="connsiteX2" fmla="*/ 3771900 w 3771900"/>
              <a:gd name="connsiteY2" fmla="*/ 4513835 h 4800600"/>
              <a:gd name="connsiteX3" fmla="*/ 3599256 w 3771900"/>
              <a:gd name="connsiteY3" fmla="*/ 4597002 h 4800600"/>
              <a:gd name="connsiteX4" fmla="*/ 2590800 w 3771900"/>
              <a:gd name="connsiteY4" fmla="*/ 4800600 h 4800600"/>
              <a:gd name="connsiteX5" fmla="*/ 0 w 3771900"/>
              <a:gd name="connsiteY5" fmla="*/ 2209800 h 4800600"/>
              <a:gd name="connsiteX6" fmla="*/ 1142259 w 3771900"/>
              <a:gd name="connsiteY6" fmla="*/ 61468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1900" h="4800600">
                <a:moveTo>
                  <a:pt x="1243439" y="0"/>
                </a:moveTo>
                <a:lnTo>
                  <a:pt x="3771900" y="0"/>
                </a:lnTo>
                <a:lnTo>
                  <a:pt x="3771900" y="4513835"/>
                </a:lnTo>
                <a:lnTo>
                  <a:pt x="3599256" y="4597002"/>
                </a:lnTo>
                <a:cubicBezTo>
                  <a:pt x="3289297" y="4728104"/>
                  <a:pt x="2948515" y="4800600"/>
                  <a:pt x="2590800" y="4800600"/>
                </a:cubicBezTo>
                <a:cubicBezTo>
                  <a:pt x="1159941" y="4800600"/>
                  <a:pt x="0" y="3640659"/>
                  <a:pt x="0" y="2209800"/>
                </a:cubicBezTo>
                <a:cubicBezTo>
                  <a:pt x="0" y="1315513"/>
                  <a:pt x="453102" y="527054"/>
                  <a:pt x="1142259" y="61468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0"/>
            <a:ext cx="11811000" cy="6858000"/>
          </a:xfrm>
          <a:custGeom>
            <a:avLst/>
            <a:gdLst>
              <a:gd name="connsiteX0" fmla="*/ 2255173 w 11811000"/>
              <a:gd name="connsiteY0" fmla="*/ 0 h 6858000"/>
              <a:gd name="connsiteX1" fmla="*/ 6888827 w 11811000"/>
              <a:gd name="connsiteY1" fmla="*/ 0 h 6858000"/>
              <a:gd name="connsiteX2" fmla="*/ 7061011 w 11811000"/>
              <a:gd name="connsiteY2" fmla="*/ 58261 h 6858000"/>
              <a:gd name="connsiteX3" fmla="*/ 11811000 w 11811000"/>
              <a:gd name="connsiteY3" fmla="*/ 6858000 h 6858000"/>
              <a:gd name="connsiteX4" fmla="*/ 0 w 11811000"/>
              <a:gd name="connsiteY4" fmla="*/ 6858000 h 6858000"/>
              <a:gd name="connsiteX5" fmla="*/ 0 w 11811000"/>
              <a:gd name="connsiteY5" fmla="*/ 1246358 h 6858000"/>
              <a:gd name="connsiteX6" fmla="*/ 240791 w 11811000"/>
              <a:gd name="connsiteY6" fmla="*/ 1057133 h 6858000"/>
              <a:gd name="connsiteX7" fmla="*/ 2082989 w 11811000"/>
              <a:gd name="connsiteY7" fmla="*/ 582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000" h="6858000">
                <a:moveTo>
                  <a:pt x="2255173" y="0"/>
                </a:moveTo>
                <a:lnTo>
                  <a:pt x="6888827" y="0"/>
                </a:lnTo>
                <a:lnTo>
                  <a:pt x="7061011" y="58261"/>
                </a:lnTo>
                <a:cubicBezTo>
                  <a:pt x="9832844" y="1073165"/>
                  <a:pt x="11811000" y="3734571"/>
                  <a:pt x="11811000" y="6858000"/>
                </a:cubicBezTo>
                <a:lnTo>
                  <a:pt x="0" y="6858000"/>
                </a:lnTo>
                <a:lnTo>
                  <a:pt x="0" y="1246358"/>
                </a:lnTo>
                <a:lnTo>
                  <a:pt x="240791" y="1057133"/>
                </a:lnTo>
                <a:cubicBezTo>
                  <a:pt x="798225" y="640253"/>
                  <a:pt x="1417749" y="301838"/>
                  <a:pt x="2082989" y="58261"/>
                </a:cubicBez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23653618"/>
              </p:ext>
            </p:extLst>
          </p:nvPr>
        </p:nvGraphicFramePr>
        <p:xfrm>
          <a:off x="1735786" y="1627150"/>
          <a:ext cx="5405549" cy="36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1767298" y="5451681"/>
            <a:ext cx="633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2"/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329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8866" y="4057017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932671" y="5824151"/>
            <a:ext cx="633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更多精品模板下载：</a:t>
            </a:r>
            <a:r>
              <a:rPr lang="en-US" altLang="zh-CN" dirty="0">
                <a:hlinkClick r:id="rId3"/>
              </a:rPr>
              <a:t>http://hi.ooopic.com/WX29085296/</a:t>
            </a:r>
            <a:endParaRPr lang="en-US" altLang="zh-CN" dirty="0"/>
          </a:p>
          <a:p>
            <a:r>
              <a:rPr lang="zh-CN" altLang="en-US" dirty="0"/>
              <a:t>更多精品模板下载：</a:t>
            </a:r>
            <a:r>
              <a:rPr lang="en-US" altLang="zh-CN" dirty="0">
                <a:hlinkClick r:id="rId4"/>
              </a:rPr>
              <a:t>http://user.88tph.com/seller/auditing.html</a:t>
            </a:r>
            <a:endParaRPr lang="en-US" altLang="zh-CN" dirty="0"/>
          </a:p>
          <a:p>
            <a:r>
              <a:rPr lang="zh-CN" altLang="en-US" dirty="0"/>
              <a:t>更多精品模板下载：</a:t>
            </a:r>
            <a:r>
              <a:rPr lang="en-US" altLang="zh-CN" dirty="0"/>
              <a:t> http://shop.pptmao.com/60012.html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3E69B-2502-47C6-A57E-2ABDF47A87DD}"/>
              </a:ext>
            </a:extLst>
          </p:cNvPr>
          <p:cNvSpPr txBox="1"/>
          <p:nvPr/>
        </p:nvSpPr>
        <p:spPr>
          <a:xfrm>
            <a:off x="5029200" y="431456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F7FC9-C358-40BC-B214-ABD32EC096D6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8A9702-91E2-450E-9950-5891FC23BF81}"/>
              </a:ext>
            </a:extLst>
          </p:cNvPr>
          <p:cNvSpPr txBox="1"/>
          <p:nvPr/>
        </p:nvSpPr>
        <p:spPr>
          <a:xfrm>
            <a:off x="2007909" y="1772239"/>
            <a:ext cx="840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按下按钮</a:t>
            </a:r>
            <a:endParaRPr lang="en-US" altLang="zh-CN" dirty="0"/>
          </a:p>
          <a:p>
            <a:r>
              <a:rPr lang="zh-CN" altLang="en-US" dirty="0"/>
              <a:t>查找本地是否有文件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66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6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7F50D-3E9A-4218-AEA6-7CADA4E769D1}"/>
              </a:ext>
            </a:extLst>
          </p:cNvPr>
          <p:cNvSpPr txBox="1"/>
          <p:nvPr/>
        </p:nvSpPr>
        <p:spPr>
          <a:xfrm>
            <a:off x="4736184" y="431456"/>
            <a:ext cx="271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布局分析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8AF60-0457-4716-8434-8732BC7BE1FD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1F79D1-6796-4C50-942C-81F3EC03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1" y="1584802"/>
            <a:ext cx="5869758" cy="498929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D55B8A-0480-4C59-AA9C-3196B174F9C7}"/>
              </a:ext>
            </a:extLst>
          </p:cNvPr>
          <p:cNvSpPr/>
          <p:nvPr/>
        </p:nvSpPr>
        <p:spPr>
          <a:xfrm>
            <a:off x="3216167" y="1933903"/>
            <a:ext cx="4508935" cy="45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E94F2-1BD3-4DEE-A9F1-0293126BE2EA}"/>
              </a:ext>
            </a:extLst>
          </p:cNvPr>
          <p:cNvSpPr/>
          <p:nvPr/>
        </p:nvSpPr>
        <p:spPr>
          <a:xfrm>
            <a:off x="7772389" y="1933903"/>
            <a:ext cx="1182426" cy="45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A037C-A4D0-478C-B1DF-52E25F94879A}"/>
              </a:ext>
            </a:extLst>
          </p:cNvPr>
          <p:cNvSpPr/>
          <p:nvPr/>
        </p:nvSpPr>
        <p:spPr>
          <a:xfrm>
            <a:off x="7851215" y="3026979"/>
            <a:ext cx="1024773" cy="105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2BA24-2D9E-4FD4-88A5-647B2F900186}"/>
              </a:ext>
            </a:extLst>
          </p:cNvPr>
          <p:cNvSpPr/>
          <p:nvPr/>
        </p:nvSpPr>
        <p:spPr>
          <a:xfrm>
            <a:off x="7851214" y="4350450"/>
            <a:ext cx="1024773" cy="526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416E6-B7E4-4633-B1BD-1A3CD2837C53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网络请求分析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2A807A-3851-4179-9B4C-E433325D1292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40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910172" y="392123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16279" y="3195454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5269" y="3286983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8363" y="4239483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one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578493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3474" y="4220748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two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559758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01467" y="4234765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three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559758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22977" y="4259850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four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9273" y="4584843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214189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5657" y="3305718"/>
            <a:ext cx="813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392123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75579" y="3214189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16484" y="3305718"/>
            <a:ext cx="813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392123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55229" y="3189105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20148" y="3280634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392123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092B9C-B958-4D2E-8B7D-0283A7BC84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AkU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QJF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AkU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CRQ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CRQ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CR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CRQ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QJFBKSO3Wo0EIAAB9IAAAKQAAAHVuaXZlcnNhbC9za2luX2N1c3RvbWl6YXRpb25fc2V0dGluZ3MueG1stVrrbuJKEv6/T9FidaRd6ShczC0rhpWxm8QaYjjYSWZ2tbIa3AErtptjN8zkiB/7NPtg+yRb3baDTYDYmVk8icbVVV9V160vZBA/e6G2jTkLvD8I91hoUc69cBUP/4TQYMl8Fs0iGlMe1w+URy902TcjfGKCBtSYk9AlkauJ0XjYQGP5Qf2e2tf78NYetVuo18Yt3Ec67mgwdq3o14oGY3qrqQ3qRxAJbkSXNOSnUQf1wuhbASOMacSN0KXfh0qROz9UnMFNRFwP+OJhty2efaZ1r7fFg9rNTq+D9y1VUZQu0jp6U2/se73rntpEuNHuNJT9qN9SWgpqdjrN6+6+2Wt1FHgbX3cBpY2vu6jda7db+r6FWyCNVHWkt7R9T7luNlXQhvvX2n48HvUaDdRsNpW2vu90lfGogYBbAQxV6QsHKroyUrp7daQ2+woaa+PRuL3HOu5qHdRv4W6jsW+PRkqjcXDuYXZ5dx2opaeTufMdwJMhODkqcqt+IrkGy20UAbNNg41POEWe+6k2m2MLm7ZqG1OzlualzOGMKzOnSE2IQA5JQIcLhp5IuEK/e4O6JGSj0op8GeTpUv9iyzkLr5Ys5GDaVciigPi14Z+TTEnnUUaS7WhURe6JLOlBXU9+yoqluiB74bkktGTBhoQvE7ZiVwuyfF5FbBu6pcxcv2xo5HvhM3A3rnsavqjI92JucBoU7MN98ZQX20B3iqkwr4vFU0rSJwvqZxob8lNB7qDyfY8cie682ONSVG2K55LohqxoMQB9VTyXZULQUoxaTzzvC3H6nQO7Ioq9dZHdJy80KipJmuNFKbbZbqrm0yZiK+Hsotz7gX6V8xn0mnAlLGyIp5SQmKBQWCpKqdvk/PUjxvT1uJcMAtACwc03l5SUtLeRo03vZqr51ZlMb6bOyLipDbWkKpEoy7+0uv3vzU73r4N6KlcSybpTJ5MiFpJgnUY5LNOeTycOAOKJY+Ivdm0oflcWnd7bE8PEtWH6n8oAsAI81IbidxnR+/kclgvHmhg6dgzLMae29MsE21ivDb+yLVqTHUWcoZ1HvyG+pgjasxdRFPueKwdEy/bCLS2hT5/eqYbpwCJlzw1NLlJDi0XRy68SmWz5GpJnTWLkejFZ+NSVaiFF5LhoL6Bd7sYQ/ONrDzhZQLzwqoz2ufpomDeOPZ1OLAebekapDXHoIj0iQlN1oLlq4TlgRARW7Y+JOzL7JAJSfb8yyK1xczuBH1sYcuut1j788A9YM8MQkhkNSwhC4uA5ZJ1lPU7nuvAhKEQEbUgcf2ORW0iafOhKYBumNoXU1Owcvi1gMmwIvBcuIXXokpfAu8OWpd5gZzT9AjkOtTmtKDT9DCX5uaLQV2xBDWGrhJipPhg3ctsmyjArkKwGl0Tku/+CyHIJcsKbO49tY6AID0OZyGqMryprsvBv9xBIQ52cqfYEGJwt31bejoIpkQvLXAld0IY0rIvs+u3e+IczVo0J1h1IN3366NiySwqlAXlBIeOIuDsSLila0CXZQiW8wJjruXJMRF6a8PvW+wMRnvafX9LWZer4yy8fMKnQ8E5YBttkUAbblA1/T7twWzqDDxoicv2sFWUc8GETLA2b6tyY/pwQxV6w9ZMu/TMC9Wpc1WC9a8eP+6t82P4PxlhJCx4Z0NFGHqskhGElFksOLJ5+JUHDHIO6WdLPoeGL82glAHOaYpgM/QDMA3iuYMgDeLQaxCMeWYYNm61HuhCnjxLCslaTqJ2Otzgj+hSO46+luqBPDPZLPiW7ZCMDa5cMf5ko57ZKhaXFNuwJGG4C5ipJKkD1vUCcocrB3t9hJ39dUJzPI9v6rqxu33uWKwL4eRvQt/uwp4gFkuqTOMvrZFH6+w8akkxxnuidVdtAvBZo6Vjl6vOHImZhda7dOppqalicKEQ9++XloDqETya25UzUkUCAMgkIX65hFX4S57zyWMmJQMdjFfDSyVuURMv1f//9n/IwR/YkVJRS/1YVB4pfdE38ivdPk3Ea/6sEjq2OiqLypaRgeqDKRMufr2wDEvSnHFlIsiwFLBBXXKVUQwmkYVRtW9Vu76BKLFkUbBvBXrAiyJ06/wyNT+71a8M7Ej1D47QZ86sCSc+L3OSVbTgccbfc90JaUfyHVyIxeduYOaquy7M/1KjvLZ+T5deFA0x6zYd8tqqCp92qJnTnI0jqerw6plzcsq4FLSF5PzSE3cm17pVwuFDxCfRwXrifCXnE/Jm42Xp7lQsM4iIO0njII3Gkz97yHPGafUtjN3wifgxsedIx6wxsmInNYgpZpB1zz0XtuHnclHLM+MB8WBe0ZDo56CL9WErTRvLmN6/glfbGcjhmpUM50w/EY36Tfudv+HPEY35LrClTONe9tel4KC+aXceNSJSnl4kd8NBQdqmUJ3sr8ggLJuJaNs5NJCUUOQPm0qFcG20voGk5C1re4PoZiwfh6/blTsgsXuS0Y/G1Q2HgkL71y/k74B736fnklvOAEsy7Wr6fqoCU51QJJF8fHDsjoSL+sqGfanAQIcu16PRxDaUYn2rCnckXM+fkNlk/E+0sJymtuSwayH4u23kllaHo4tVUsaTYLwsN6m/8NKhfitAghT0fwHAbLGiEIQc86HJphIrEPPs6uwp7kDvSI7kzo3kAvgbsEM5IWSXkCIXEktuqrFqSl/w47C2559MdzVpVjpBzzuX5D2KojsvJrfIJfeL59E4plasg7XWHXCz2wBz9rJQ8keWVHI1ULDpOFrGc/YlulS0+BxtPLEdZmxbpnu/QjB9FvX5CFfCe8/6gnl9moUe9+XL1mAaigHf2Lwz+B1BLAwQUAAIACACRJFB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kSRQSpXukX5LAAAAawAAABsAAAB1bml2ZXJzYWwvdW5pdmVyc2FsLnBuZy54bWyzsa/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/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+/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=="/>
  <p:tag name="ISPRING_PRESENTATION_TITLE" val="简约商务汇报通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1118</Words>
  <Application>Microsoft Office PowerPoint</Application>
  <PresentationFormat>Widescreen</PresentationFormat>
  <Paragraphs>151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微软雅黑 Light</vt:lpstr>
      <vt:lpstr>等线</vt:lpstr>
      <vt:lpstr>Arial</vt:lpstr>
      <vt:lpstr>Impact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简约商务汇报通用PPT模板</dc:title>
  <dc:creator>优品PPT</dc:creator>
  <cp:keywords>http:/www.ypppt.com</cp:keywords>
  <dc:description>http://www.ypppt.com/</dc:description>
  <cp:lastModifiedBy>Abner Bian</cp:lastModifiedBy>
  <cp:revision>64</cp:revision>
  <dcterms:created xsi:type="dcterms:W3CDTF">2016-01-19T08:46:18Z</dcterms:created>
  <dcterms:modified xsi:type="dcterms:W3CDTF">2017-11-22T14:27:08Z</dcterms:modified>
</cp:coreProperties>
</file>