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F3"/>
    <a:srgbClr val="F16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EE434-F982-CE16-E4B3-BECBFC77D1CB}" v="312" dt="2024-06-10T20:31:31.566"/>
    <p1510:client id="{22E59632-63F7-D796-6928-F4593B3CB825}" v="30" dt="2024-06-11T12:04:53.186"/>
    <p1510:client id="{6334ADE5-665A-4F13-811D-E48A7E942E1D}" v="42" dt="2024-06-10T20:42:09.885"/>
    <p1510:client id="{A529FD31-EE8A-89FA-503B-C527231AD360}" v="18" dt="2024-06-11T02:25:20.406"/>
    <p1510:client id="{F476D811-CBA8-9879-8FC9-9F44E44D8F82}" v="14" dt="2024-06-11T03:04:1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ANTONIO DA ROCHA FILHO" userId="S::marcus.rocha3@fatec.sp.gov.br::07c88d88-a75e-4fc9-bd7b-c0d7c70f27e3" providerId="AD" clId="Web-{194EE434-F982-CE16-E4B3-BECBFC77D1CB}"/>
    <pc:docChg chg="addSld modSld">
      <pc:chgData name="MARCUS ANTONIO DA ROCHA FILHO" userId="S::marcus.rocha3@fatec.sp.gov.br::07c88d88-a75e-4fc9-bd7b-c0d7c70f27e3" providerId="AD" clId="Web-{194EE434-F982-CE16-E4B3-BECBFC77D1CB}" dt="2024-06-10T20:31:31.566" v="260" actId="14100"/>
      <pc:docMkLst>
        <pc:docMk/>
      </pc:docMkLst>
      <pc:sldChg chg="addSp modSp">
        <pc:chgData name="MARCUS ANTONIO DA ROCHA FILHO" userId="S::marcus.rocha3@fatec.sp.gov.br::07c88d88-a75e-4fc9-bd7b-c0d7c70f27e3" providerId="AD" clId="Web-{194EE434-F982-CE16-E4B3-BECBFC77D1CB}" dt="2024-06-10T20:13:35.776" v="184" actId="1076"/>
        <pc:sldMkLst>
          <pc:docMk/>
          <pc:sldMk cId="53751409" sldId="257"/>
        </pc:sldMkLst>
        <pc:spChg chg="mod">
          <ac:chgData name="MARCUS ANTONIO DA ROCHA FILHO" userId="S::marcus.rocha3@fatec.sp.gov.br::07c88d88-a75e-4fc9-bd7b-c0d7c70f27e3" providerId="AD" clId="Web-{194EE434-F982-CE16-E4B3-BECBFC77D1CB}" dt="2024-06-10T20:12:00.348" v="173" actId="20577"/>
          <ac:spMkLst>
            <pc:docMk/>
            <pc:sldMk cId="53751409" sldId="257"/>
            <ac:spMk id="2" creationId="{8F25B053-2E4C-4E0C-9641-E4ECE190F821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19:58:50.701" v="3" actId="1076"/>
          <ac:spMkLst>
            <pc:docMk/>
            <pc:sldMk cId="53751409" sldId="257"/>
            <ac:spMk id="3" creationId="{08F35F8B-8581-45AA-9B55-D564F512FF16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07:11.281" v="66" actId="20577"/>
          <ac:spMkLst>
            <pc:docMk/>
            <pc:sldMk cId="53751409" sldId="257"/>
            <ac:spMk id="4" creationId="{C63C1416-39F9-4701-8A51-5C45E3ED8E27}"/>
          </ac:spMkLst>
        </pc:spChg>
        <pc:picChg chg="mod">
          <ac:chgData name="MARCUS ANTONIO DA ROCHA FILHO" userId="S::marcus.rocha3@fatec.sp.gov.br::07c88d88-a75e-4fc9-bd7b-c0d7c70f27e3" providerId="AD" clId="Web-{194EE434-F982-CE16-E4B3-BECBFC77D1CB}" dt="2024-06-10T20:13:35.776" v="184" actId="1076"/>
          <ac:picMkLst>
            <pc:docMk/>
            <pc:sldMk cId="53751409" sldId="257"/>
            <ac:picMk id="46" creationId="{EF393DE0-0A64-4DC0-AD65-C4A8DCEEE6CE}"/>
          </ac:picMkLst>
        </pc:picChg>
        <pc:cxnChg chg="add mod">
          <ac:chgData name="MARCUS ANTONIO DA ROCHA FILHO" userId="S::marcus.rocha3@fatec.sp.gov.br::07c88d88-a75e-4fc9-bd7b-c0d7c70f27e3" providerId="AD" clId="Web-{194EE434-F982-CE16-E4B3-BECBFC77D1CB}" dt="2024-06-10T20:02:22.434" v="54"/>
          <ac:cxnSpMkLst>
            <pc:docMk/>
            <pc:sldMk cId="53751409" sldId="257"/>
            <ac:cxnSpMk id="5" creationId="{AB36B13D-5917-5695-D3D4-57358F64E859}"/>
          </ac:cxnSpMkLst>
        </pc:cxnChg>
      </pc:sldChg>
      <pc:sldChg chg="addSp modSp">
        <pc:chgData name="MARCUS ANTONIO DA ROCHA FILHO" userId="S::marcus.rocha3@fatec.sp.gov.br::07c88d88-a75e-4fc9-bd7b-c0d7c70f27e3" providerId="AD" clId="Web-{194EE434-F982-CE16-E4B3-BECBFC77D1CB}" dt="2024-06-10T20:13:59.574" v="187"/>
        <pc:sldMkLst>
          <pc:docMk/>
          <pc:sldMk cId="3231362527" sldId="258"/>
        </pc:sldMkLst>
        <pc:spChg chg="mod">
          <ac:chgData name="MARCUS ANTONIO DA ROCHA FILHO" userId="S::marcus.rocha3@fatec.sp.gov.br::07c88d88-a75e-4fc9-bd7b-c0d7c70f27e3" providerId="AD" clId="Web-{194EE434-F982-CE16-E4B3-BECBFC77D1CB}" dt="2024-06-10T20:12:18.505" v="175" actId="20577"/>
          <ac:spMkLst>
            <pc:docMk/>
            <pc:sldMk cId="3231362527" sldId="258"/>
            <ac:spMk id="2" creationId="{8F25B053-2E4C-4E0C-9641-E4ECE190F821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07:30.423" v="73" actId="20577"/>
          <ac:spMkLst>
            <pc:docMk/>
            <pc:sldMk cId="3231362527" sldId="258"/>
            <ac:spMk id="4" creationId="{C63C1416-39F9-4701-8A51-5C45E3ED8E27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10:17.935" v="151" actId="20577"/>
          <ac:spMkLst>
            <pc:docMk/>
            <pc:sldMk cId="3231362527" sldId="258"/>
            <ac:spMk id="40" creationId="{013068C3-CFBB-4306-BCAA-91FDE06BB8C8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07:33.252" v="75" actId="20577"/>
          <ac:spMkLst>
            <pc:docMk/>
            <pc:sldMk cId="3231362527" sldId="258"/>
            <ac:spMk id="41" creationId="{7854FE3A-A1A4-478F-81F4-5CFA07D92D68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12:47.038" v="180" actId="20577"/>
          <ac:spMkLst>
            <pc:docMk/>
            <pc:sldMk cId="3231362527" sldId="258"/>
            <ac:spMk id="44" creationId="{AAF0E39B-E11E-4F92-8945-D97ADB4815CE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07:37.049" v="77" actId="20577"/>
          <ac:spMkLst>
            <pc:docMk/>
            <pc:sldMk cId="3231362527" sldId="258"/>
            <ac:spMk id="45" creationId="{E67BF7B0-AE38-4B0A-9043-2FCA176EAEB5}"/>
          </ac:spMkLst>
        </pc:spChg>
        <pc:picChg chg="mod">
          <ac:chgData name="MARCUS ANTONIO DA ROCHA FILHO" userId="S::marcus.rocha3@fatec.sp.gov.br::07c88d88-a75e-4fc9-bd7b-c0d7c70f27e3" providerId="AD" clId="Web-{194EE434-F982-CE16-E4B3-BECBFC77D1CB}" dt="2024-06-10T20:13:31.791" v="183" actId="1076"/>
          <ac:picMkLst>
            <pc:docMk/>
            <pc:sldMk cId="3231362527" sldId="258"/>
            <ac:picMk id="9" creationId="{9F4305E8-7FA7-4A16-869B-506ECEA6C82A}"/>
          </ac:picMkLst>
        </pc:picChg>
        <pc:cxnChg chg="add">
          <ac:chgData name="MARCUS ANTONIO DA ROCHA FILHO" userId="S::marcus.rocha3@fatec.sp.gov.br::07c88d88-a75e-4fc9-bd7b-c0d7c70f27e3" providerId="AD" clId="Web-{194EE434-F982-CE16-E4B3-BECBFC77D1CB}" dt="2024-06-10T20:13:59.574" v="187"/>
          <ac:cxnSpMkLst>
            <pc:docMk/>
            <pc:sldMk cId="3231362527" sldId="258"/>
            <ac:cxnSpMk id="5" creationId="{021B9A2C-93E7-0C63-0D14-541271366D5D}"/>
          </ac:cxnSpMkLst>
        </pc:cxnChg>
      </pc:sldChg>
      <pc:sldChg chg="addSp modSp">
        <pc:chgData name="MARCUS ANTONIO DA ROCHA FILHO" userId="S::marcus.rocha3@fatec.sp.gov.br::07c88d88-a75e-4fc9-bd7b-c0d7c70f27e3" providerId="AD" clId="Web-{194EE434-F982-CE16-E4B3-BECBFC77D1CB}" dt="2024-06-10T20:13:52.074" v="186"/>
        <pc:sldMkLst>
          <pc:docMk/>
          <pc:sldMk cId="102777956" sldId="259"/>
        </pc:sldMkLst>
        <pc:spChg chg="mod">
          <ac:chgData name="MARCUS ANTONIO DA ROCHA FILHO" userId="S::marcus.rocha3@fatec.sp.gov.br::07c88d88-a75e-4fc9-bd7b-c0d7c70f27e3" providerId="AD" clId="Web-{194EE434-F982-CE16-E4B3-BECBFC77D1CB}" dt="2024-06-10T20:10:04.527" v="150" actId="20577"/>
          <ac:spMkLst>
            <pc:docMk/>
            <pc:sldMk cId="102777956" sldId="259"/>
            <ac:spMk id="2" creationId="{8F25B053-2E4C-4E0C-9641-E4ECE190F821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07:19.595" v="69" actId="20577"/>
          <ac:spMkLst>
            <pc:docMk/>
            <pc:sldMk cId="102777956" sldId="259"/>
            <ac:spMk id="4" creationId="{C63C1416-39F9-4701-8A51-5C45E3ED8E27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11:14.173" v="169" actId="20577"/>
          <ac:spMkLst>
            <pc:docMk/>
            <pc:sldMk cId="102777956" sldId="259"/>
            <ac:spMk id="40" creationId="{013068C3-CFBB-4306-BCAA-91FDE06BB8C8}"/>
          </ac:spMkLst>
        </pc:spChg>
        <pc:spChg chg="mod">
          <ac:chgData name="MARCUS ANTONIO DA ROCHA FILHO" userId="S::marcus.rocha3@fatec.sp.gov.br::07c88d88-a75e-4fc9-bd7b-c0d7c70f27e3" providerId="AD" clId="Web-{194EE434-F982-CE16-E4B3-BECBFC77D1CB}" dt="2024-06-10T20:07:22.720" v="71" actId="20577"/>
          <ac:spMkLst>
            <pc:docMk/>
            <pc:sldMk cId="102777956" sldId="259"/>
            <ac:spMk id="41" creationId="{7854FE3A-A1A4-478F-81F4-5CFA07D92D68}"/>
          </ac:spMkLst>
        </pc:spChg>
        <pc:picChg chg="mod">
          <ac:chgData name="MARCUS ANTONIO DA ROCHA FILHO" userId="S::marcus.rocha3@fatec.sp.gov.br::07c88d88-a75e-4fc9-bd7b-c0d7c70f27e3" providerId="AD" clId="Web-{194EE434-F982-CE16-E4B3-BECBFC77D1CB}" dt="2024-06-10T20:13:41.729" v="185" actId="1076"/>
          <ac:picMkLst>
            <pc:docMk/>
            <pc:sldMk cId="102777956" sldId="259"/>
            <ac:picMk id="10" creationId="{B0A0FAC9-A93A-4650-A016-90C91024F184}"/>
          </ac:picMkLst>
        </pc:picChg>
        <pc:cxnChg chg="add">
          <ac:chgData name="MARCUS ANTONIO DA ROCHA FILHO" userId="S::marcus.rocha3@fatec.sp.gov.br::07c88d88-a75e-4fc9-bd7b-c0d7c70f27e3" providerId="AD" clId="Web-{194EE434-F982-CE16-E4B3-BECBFC77D1CB}" dt="2024-06-10T20:13:52.074" v="186"/>
          <ac:cxnSpMkLst>
            <pc:docMk/>
            <pc:sldMk cId="102777956" sldId="259"/>
            <ac:cxnSpMk id="5" creationId="{F7D442E0-3425-1EBE-6C88-DB775CA41C16}"/>
          </ac:cxnSpMkLst>
        </pc:cxnChg>
      </pc:sldChg>
      <pc:sldChg chg="addSp modSp">
        <pc:chgData name="MARCUS ANTONIO DA ROCHA FILHO" userId="S::marcus.rocha3@fatec.sp.gov.br::07c88d88-a75e-4fc9-bd7b-c0d7c70f27e3" providerId="AD" clId="Web-{194EE434-F982-CE16-E4B3-BECBFC77D1CB}" dt="2024-06-10T20:16:36.882" v="203" actId="14100"/>
        <pc:sldMkLst>
          <pc:docMk/>
          <pc:sldMk cId="3442381199" sldId="261"/>
        </pc:sldMkLst>
        <pc:spChg chg="mod">
          <ac:chgData name="MARCUS ANTONIO DA ROCHA FILHO" userId="S::marcus.rocha3@fatec.sp.gov.br::07c88d88-a75e-4fc9-bd7b-c0d7c70f27e3" providerId="AD" clId="Web-{194EE434-F982-CE16-E4B3-BECBFC77D1CB}" dt="2024-06-10T20:15:55.285" v="199" actId="20577"/>
          <ac:spMkLst>
            <pc:docMk/>
            <pc:sldMk cId="3442381199" sldId="261"/>
            <ac:spMk id="9" creationId="{76F75ADC-F354-4E0B-9625-CEC005C9948B}"/>
          </ac:spMkLst>
        </pc:spChg>
        <pc:cxnChg chg="add mod">
          <ac:chgData name="MARCUS ANTONIO DA ROCHA FILHO" userId="S::marcus.rocha3@fatec.sp.gov.br::07c88d88-a75e-4fc9-bd7b-c0d7c70f27e3" providerId="AD" clId="Web-{194EE434-F982-CE16-E4B3-BECBFC77D1CB}" dt="2024-06-10T20:16:36.882" v="203" actId="14100"/>
          <ac:cxnSpMkLst>
            <pc:docMk/>
            <pc:sldMk cId="3442381199" sldId="261"/>
            <ac:cxnSpMk id="4" creationId="{F792C958-8BF4-9BE6-73B1-C5A19EABE768}"/>
          </ac:cxnSpMkLst>
        </pc:cxnChg>
      </pc:sldChg>
      <pc:sldChg chg="addSp modSp">
        <pc:chgData name="MARCUS ANTONIO DA ROCHA FILHO" userId="S::marcus.rocha3@fatec.sp.gov.br::07c88d88-a75e-4fc9-bd7b-c0d7c70f27e3" providerId="AD" clId="Web-{194EE434-F982-CE16-E4B3-BECBFC77D1CB}" dt="2024-06-10T20:16:29.631" v="202" actId="14100"/>
        <pc:sldMkLst>
          <pc:docMk/>
          <pc:sldMk cId="1453722420" sldId="263"/>
        </pc:sldMkLst>
        <pc:cxnChg chg="add mod">
          <ac:chgData name="MARCUS ANTONIO DA ROCHA FILHO" userId="S::marcus.rocha3@fatec.sp.gov.br::07c88d88-a75e-4fc9-bd7b-c0d7c70f27e3" providerId="AD" clId="Web-{194EE434-F982-CE16-E4B3-BECBFC77D1CB}" dt="2024-06-10T20:16:29.631" v="202" actId="14100"/>
          <ac:cxnSpMkLst>
            <pc:docMk/>
            <pc:sldMk cId="1453722420" sldId="263"/>
            <ac:cxnSpMk id="4" creationId="{DFD43CFF-5B3F-8799-256C-BC211DCB4A21}"/>
          </ac:cxnSpMkLst>
        </pc:cxnChg>
      </pc:sldChg>
      <pc:sldChg chg="addSp modSp">
        <pc:chgData name="MARCUS ANTONIO DA ROCHA FILHO" userId="S::marcus.rocha3@fatec.sp.gov.br::07c88d88-a75e-4fc9-bd7b-c0d7c70f27e3" providerId="AD" clId="Web-{194EE434-F982-CE16-E4B3-BECBFC77D1CB}" dt="2024-06-10T20:31:31.566" v="260" actId="14100"/>
        <pc:sldMkLst>
          <pc:docMk/>
          <pc:sldMk cId="2009644638" sldId="266"/>
        </pc:sldMkLst>
        <pc:spChg chg="mod">
          <ac:chgData name="MARCUS ANTONIO DA ROCHA FILHO" userId="S::marcus.rocha3@fatec.sp.gov.br::07c88d88-a75e-4fc9-bd7b-c0d7c70f27e3" providerId="AD" clId="Web-{194EE434-F982-CE16-E4B3-BECBFC77D1CB}" dt="2024-06-10T20:31:31.566" v="260" actId="14100"/>
          <ac:spMkLst>
            <pc:docMk/>
            <pc:sldMk cId="2009644638" sldId="266"/>
            <ac:spMk id="3" creationId="{08F35F8B-8581-45AA-9B55-D564F512FF16}"/>
          </ac:spMkLst>
        </pc:spChg>
        <pc:cxnChg chg="add mod">
          <ac:chgData name="MARCUS ANTONIO DA ROCHA FILHO" userId="S::marcus.rocha3@fatec.sp.gov.br::07c88d88-a75e-4fc9-bd7b-c0d7c70f27e3" providerId="AD" clId="Web-{194EE434-F982-CE16-E4B3-BECBFC77D1CB}" dt="2024-06-10T20:31:00.643" v="257" actId="1076"/>
          <ac:cxnSpMkLst>
            <pc:docMk/>
            <pc:sldMk cId="2009644638" sldId="266"/>
            <ac:cxnSpMk id="4" creationId="{6D8AAC14-5B41-294B-B1C9-2C78DAFC4321}"/>
          </ac:cxnSpMkLst>
        </pc:cxnChg>
      </pc:sldChg>
      <pc:sldChg chg="addSp delSp modSp add replId">
        <pc:chgData name="MARCUS ANTONIO DA ROCHA FILHO" userId="S::marcus.rocha3@fatec.sp.gov.br::07c88d88-a75e-4fc9-bd7b-c0d7c70f27e3" providerId="AD" clId="Web-{194EE434-F982-CE16-E4B3-BECBFC77D1CB}" dt="2024-06-10T20:30:33.109" v="256" actId="1076"/>
        <pc:sldMkLst>
          <pc:docMk/>
          <pc:sldMk cId="2837404544" sldId="267"/>
        </pc:sldMkLst>
        <pc:spChg chg="mod">
          <ac:chgData name="MARCUS ANTONIO DA ROCHA FILHO" userId="S::marcus.rocha3@fatec.sp.gov.br::07c88d88-a75e-4fc9-bd7b-c0d7c70f27e3" providerId="AD" clId="Web-{194EE434-F982-CE16-E4B3-BECBFC77D1CB}" dt="2024-06-10T20:30:33.109" v="256" actId="1076"/>
          <ac:spMkLst>
            <pc:docMk/>
            <pc:sldMk cId="2837404544" sldId="267"/>
            <ac:spMk id="3" creationId="{08F35F8B-8581-45AA-9B55-D564F512FF16}"/>
          </ac:spMkLst>
        </pc:spChg>
        <pc:picChg chg="add mod">
          <ac:chgData name="MARCUS ANTONIO DA ROCHA FILHO" userId="S::marcus.rocha3@fatec.sp.gov.br::07c88d88-a75e-4fc9-bd7b-c0d7c70f27e3" providerId="AD" clId="Web-{194EE434-F982-CE16-E4B3-BECBFC77D1CB}" dt="2024-06-10T20:29:10.323" v="247" actId="1076"/>
          <ac:picMkLst>
            <pc:docMk/>
            <pc:sldMk cId="2837404544" sldId="267"/>
            <ac:picMk id="2" creationId="{66F65A47-0D62-C1A5-FB54-5B4720D3931E}"/>
          </ac:picMkLst>
        </pc:picChg>
        <pc:picChg chg="add mod">
          <ac:chgData name="MARCUS ANTONIO DA ROCHA FILHO" userId="S::marcus.rocha3@fatec.sp.gov.br::07c88d88-a75e-4fc9-bd7b-c0d7c70f27e3" providerId="AD" clId="Web-{194EE434-F982-CE16-E4B3-BECBFC77D1CB}" dt="2024-06-10T20:29:28.683" v="253" actId="1076"/>
          <ac:picMkLst>
            <pc:docMk/>
            <pc:sldMk cId="2837404544" sldId="267"/>
            <ac:picMk id="5" creationId="{66B5B452-E1A8-8135-151C-31C0DAA70899}"/>
          </ac:picMkLst>
        </pc:picChg>
        <pc:picChg chg="del">
          <ac:chgData name="MARCUS ANTONIO DA ROCHA FILHO" userId="S::marcus.rocha3@fatec.sp.gov.br::07c88d88-a75e-4fc9-bd7b-c0d7c70f27e3" providerId="AD" clId="Web-{194EE434-F982-CE16-E4B3-BECBFC77D1CB}" dt="2024-06-10T20:20:56.337" v="211"/>
          <ac:picMkLst>
            <pc:docMk/>
            <pc:sldMk cId="2837404544" sldId="267"/>
            <ac:picMk id="7" creationId="{9F109366-D4C4-47BD-9C42-A615495FC5DE}"/>
          </ac:picMkLst>
        </pc:picChg>
        <pc:picChg chg="add mod">
          <ac:chgData name="MARCUS ANTONIO DA ROCHA FILHO" userId="S::marcus.rocha3@fatec.sp.gov.br::07c88d88-a75e-4fc9-bd7b-c0d7c70f27e3" providerId="AD" clId="Web-{194EE434-F982-CE16-E4B3-BECBFC77D1CB}" dt="2024-06-10T20:29:20.089" v="249" actId="1076"/>
          <ac:picMkLst>
            <pc:docMk/>
            <pc:sldMk cId="2837404544" sldId="267"/>
            <ac:picMk id="8" creationId="{BCF01568-D59E-CA00-B85B-7B17841ED681}"/>
          </ac:picMkLst>
        </pc:picChg>
        <pc:picChg chg="add mod">
          <ac:chgData name="MARCUS ANTONIO DA ROCHA FILHO" userId="S::marcus.rocha3@fatec.sp.gov.br::07c88d88-a75e-4fc9-bd7b-c0d7c70f27e3" providerId="AD" clId="Web-{194EE434-F982-CE16-E4B3-BECBFC77D1CB}" dt="2024-06-10T20:29:20.089" v="250" actId="1076"/>
          <ac:picMkLst>
            <pc:docMk/>
            <pc:sldMk cId="2837404544" sldId="267"/>
            <ac:picMk id="9" creationId="{762CCAFF-B579-D0F2-63A9-20AAD6B061AA}"/>
          </ac:picMkLst>
        </pc:picChg>
        <pc:picChg chg="add mod">
          <ac:chgData name="MARCUS ANTONIO DA ROCHA FILHO" userId="S::marcus.rocha3@fatec.sp.gov.br::07c88d88-a75e-4fc9-bd7b-c0d7c70f27e3" providerId="AD" clId="Web-{194EE434-F982-CE16-E4B3-BECBFC77D1CB}" dt="2024-06-10T20:29:20.105" v="251" actId="1076"/>
          <ac:picMkLst>
            <pc:docMk/>
            <pc:sldMk cId="2837404544" sldId="267"/>
            <ac:picMk id="10" creationId="{881345FA-A328-B40D-8AB7-B9C85B460CEE}"/>
          </ac:picMkLst>
        </pc:picChg>
        <pc:picChg chg="add mod">
          <ac:chgData name="MARCUS ANTONIO DA ROCHA FILHO" userId="S::marcus.rocha3@fatec.sp.gov.br::07c88d88-a75e-4fc9-bd7b-c0d7c70f27e3" providerId="AD" clId="Web-{194EE434-F982-CE16-E4B3-BECBFC77D1CB}" dt="2024-06-10T20:29:03.166" v="246" actId="1076"/>
          <ac:picMkLst>
            <pc:docMk/>
            <pc:sldMk cId="2837404544" sldId="267"/>
            <ac:picMk id="11" creationId="{3BB94CCA-B81E-8DF3-6F79-6C0ABDC124E6}"/>
          </ac:picMkLst>
        </pc:picChg>
        <pc:picChg chg="add mod">
          <ac:chgData name="MARCUS ANTONIO DA ROCHA FILHO" userId="S::marcus.rocha3@fatec.sp.gov.br::07c88d88-a75e-4fc9-bd7b-c0d7c70f27e3" providerId="AD" clId="Web-{194EE434-F982-CE16-E4B3-BECBFC77D1CB}" dt="2024-06-10T20:29:01.291" v="245" actId="1076"/>
          <ac:picMkLst>
            <pc:docMk/>
            <pc:sldMk cId="2837404544" sldId="267"/>
            <ac:picMk id="12" creationId="{0896E219-8B91-5444-D2FB-4B62F2F58BE9}"/>
          </ac:picMkLst>
        </pc:picChg>
        <pc:cxnChg chg="mod">
          <ac:chgData name="MARCUS ANTONIO DA ROCHA FILHO" userId="S::marcus.rocha3@fatec.sp.gov.br::07c88d88-a75e-4fc9-bd7b-c0d7c70f27e3" providerId="AD" clId="Web-{194EE434-F982-CE16-E4B3-BECBFC77D1CB}" dt="2024-06-10T20:30:23.859" v="254" actId="1076"/>
          <ac:cxnSpMkLst>
            <pc:docMk/>
            <pc:sldMk cId="2837404544" sldId="267"/>
            <ac:cxnSpMk id="4" creationId="{6D8AAC14-5B41-294B-B1C9-2C78DAFC4321}"/>
          </ac:cxnSpMkLst>
        </pc:cxnChg>
      </pc:sldChg>
    </pc:docChg>
  </pc:docChgLst>
  <pc:docChgLst>
    <pc:chgData name="NIKOLAS DA PALMA CRUZ" userId="S::nikolas.cruz@fatec.sp.gov.br::0a7b9a2a-0307-457e-9975-cd325ff4a9bb" providerId="AD" clId="Web-{6334ADE5-665A-4F13-811D-E48A7E942E1D}"/>
    <pc:docChg chg="modSld sldOrd">
      <pc:chgData name="NIKOLAS DA PALMA CRUZ" userId="S::nikolas.cruz@fatec.sp.gov.br::0a7b9a2a-0307-457e-9975-cd325ff4a9bb" providerId="AD" clId="Web-{6334ADE5-665A-4F13-811D-E48A7E942E1D}" dt="2024-06-10T20:42:09.885" v="37"/>
      <pc:docMkLst>
        <pc:docMk/>
      </pc:docMkLst>
      <pc:sldChg chg="addSp delSp">
        <pc:chgData name="NIKOLAS DA PALMA CRUZ" userId="S::nikolas.cruz@fatec.sp.gov.br::0a7b9a2a-0307-457e-9975-cd325ff4a9bb" providerId="AD" clId="Web-{6334ADE5-665A-4F13-811D-E48A7E942E1D}" dt="2024-06-10T20:39:34.858" v="31"/>
        <pc:sldMkLst>
          <pc:docMk/>
          <pc:sldMk cId="3231362527" sldId="258"/>
        </pc:sldMkLst>
        <pc:spChg chg="add">
          <ac:chgData name="NIKOLAS DA PALMA CRUZ" userId="S::nikolas.cruz@fatec.sp.gov.br::0a7b9a2a-0307-457e-9975-cd325ff4a9bb" providerId="AD" clId="Web-{6334ADE5-665A-4F13-811D-E48A7E942E1D}" dt="2024-06-10T20:39:34.858" v="31"/>
          <ac:spMkLst>
            <pc:docMk/>
            <pc:sldMk cId="3231362527" sldId="258"/>
            <ac:spMk id="8" creationId="{5D830926-576B-3FF2-844D-DF2496424471}"/>
          </ac:spMkLst>
        </pc:spChg>
        <pc:spChg chg="del">
          <ac:chgData name="NIKOLAS DA PALMA CRUZ" userId="S::nikolas.cruz@fatec.sp.gov.br::0a7b9a2a-0307-457e-9975-cd325ff4a9bb" providerId="AD" clId="Web-{6334ADE5-665A-4F13-811D-E48A7E942E1D}" dt="2024-06-10T20:39:34.498" v="30"/>
          <ac:spMkLst>
            <pc:docMk/>
            <pc:sldMk cId="3231362527" sldId="258"/>
            <ac:spMk id="10" creationId="{992EEB49-5F9D-4DF9-8774-6E5F463150BD}"/>
          </ac:spMkLst>
        </pc:spChg>
        <pc:picChg chg="add">
          <ac:chgData name="NIKOLAS DA PALMA CRUZ" userId="S::nikolas.cruz@fatec.sp.gov.br::0a7b9a2a-0307-457e-9975-cd325ff4a9bb" providerId="AD" clId="Web-{6334ADE5-665A-4F13-811D-E48A7E942E1D}" dt="2024-06-10T20:39:14.575" v="27"/>
          <ac:picMkLst>
            <pc:docMk/>
            <pc:sldMk cId="3231362527" sldId="258"/>
            <ac:picMk id="6" creationId="{A8FFA954-F273-706D-2282-216ED1EC9BAF}"/>
          </ac:picMkLst>
        </pc:picChg>
        <pc:picChg chg="del">
          <ac:chgData name="NIKOLAS DA PALMA CRUZ" userId="S::nikolas.cruz@fatec.sp.gov.br::0a7b9a2a-0307-457e-9975-cd325ff4a9bb" providerId="AD" clId="Web-{6334ADE5-665A-4F13-811D-E48A7E942E1D}" dt="2024-06-10T20:39:14.309" v="26"/>
          <ac:picMkLst>
            <pc:docMk/>
            <pc:sldMk cId="3231362527" sldId="258"/>
            <ac:picMk id="9" creationId="{9F4305E8-7FA7-4A16-869B-506ECEA6C82A}"/>
          </ac:picMkLst>
        </pc:picChg>
      </pc:sldChg>
      <pc:sldChg chg="addSp delSp">
        <pc:chgData name="NIKOLAS DA PALMA CRUZ" userId="S::nikolas.cruz@fatec.sp.gov.br::0a7b9a2a-0307-457e-9975-cd325ff4a9bb" providerId="AD" clId="Web-{6334ADE5-665A-4F13-811D-E48A7E942E1D}" dt="2024-06-10T20:39:31.795" v="29"/>
        <pc:sldMkLst>
          <pc:docMk/>
          <pc:sldMk cId="102777956" sldId="259"/>
        </pc:sldMkLst>
        <pc:spChg chg="add">
          <ac:chgData name="NIKOLAS DA PALMA CRUZ" userId="S::nikolas.cruz@fatec.sp.gov.br::0a7b9a2a-0307-457e-9975-cd325ff4a9bb" providerId="AD" clId="Web-{6334ADE5-665A-4F13-811D-E48A7E942E1D}" dt="2024-06-10T20:39:31.795" v="29"/>
          <ac:spMkLst>
            <pc:docMk/>
            <pc:sldMk cId="102777956" sldId="259"/>
            <ac:spMk id="11" creationId="{AA764646-93D1-103F-4740-DFEE626323DC}"/>
          </ac:spMkLst>
        </pc:spChg>
        <pc:spChg chg="del">
          <ac:chgData name="NIKOLAS DA PALMA CRUZ" userId="S::nikolas.cruz@fatec.sp.gov.br::0a7b9a2a-0307-457e-9975-cd325ff4a9bb" providerId="AD" clId="Web-{6334ADE5-665A-4F13-811D-E48A7E942E1D}" dt="2024-06-10T20:39:31.514" v="28"/>
          <ac:spMkLst>
            <pc:docMk/>
            <pc:sldMk cId="102777956" sldId="259"/>
            <ac:spMk id="12" creationId="{585C07EB-49CA-4A36-BA98-1971F183FF33}"/>
          </ac:spMkLst>
        </pc:spChg>
        <pc:picChg chg="add del">
          <ac:chgData name="NIKOLAS DA PALMA CRUZ" userId="S::nikolas.cruz@fatec.sp.gov.br::0a7b9a2a-0307-457e-9975-cd325ff4a9bb" providerId="AD" clId="Web-{6334ADE5-665A-4F13-811D-E48A7E942E1D}" dt="2024-06-10T20:39:07.793" v="23"/>
          <ac:picMkLst>
            <pc:docMk/>
            <pc:sldMk cId="102777956" sldId="259"/>
            <ac:picMk id="6" creationId="{C0427518-94CF-A07D-7A6C-BDFFCFE9DE28}"/>
          </ac:picMkLst>
        </pc:picChg>
        <pc:picChg chg="add">
          <ac:chgData name="NIKOLAS DA PALMA CRUZ" userId="S::nikolas.cruz@fatec.sp.gov.br::0a7b9a2a-0307-457e-9975-cd325ff4a9bb" providerId="AD" clId="Web-{6334ADE5-665A-4F13-811D-E48A7E942E1D}" dt="2024-06-10T20:39:09.528" v="25"/>
          <ac:picMkLst>
            <pc:docMk/>
            <pc:sldMk cId="102777956" sldId="259"/>
            <ac:picMk id="8" creationId="{A53B52B1-8DAD-DD93-3703-FF9744AC0E0D}"/>
          </ac:picMkLst>
        </pc:picChg>
        <pc:picChg chg="del">
          <ac:chgData name="NIKOLAS DA PALMA CRUZ" userId="S::nikolas.cruz@fatec.sp.gov.br::0a7b9a2a-0307-457e-9975-cd325ff4a9bb" providerId="AD" clId="Web-{6334ADE5-665A-4F13-811D-E48A7E942E1D}" dt="2024-06-10T20:39:09.215" v="24"/>
          <ac:picMkLst>
            <pc:docMk/>
            <pc:sldMk cId="102777956" sldId="259"/>
            <ac:picMk id="10" creationId="{B0A0FAC9-A93A-4650-A016-90C91024F184}"/>
          </ac:picMkLst>
        </pc:picChg>
      </pc:sldChg>
      <pc:sldChg chg="addSp delSp modSp ord">
        <pc:chgData name="NIKOLAS DA PALMA CRUZ" userId="S::nikolas.cruz@fatec.sp.gov.br::0a7b9a2a-0307-457e-9975-cd325ff4a9bb" providerId="AD" clId="Web-{6334ADE5-665A-4F13-811D-E48A7E942E1D}" dt="2024-06-10T20:42:09.885" v="37"/>
        <pc:sldMkLst>
          <pc:docMk/>
          <pc:sldMk cId="3442381199" sldId="261"/>
        </pc:sldMkLst>
        <pc:picChg chg="add">
          <ac:chgData name="NIKOLAS DA PALMA CRUZ" userId="S::nikolas.cruz@fatec.sp.gov.br::0a7b9a2a-0307-457e-9975-cd325ff4a9bb" providerId="AD" clId="Web-{6334ADE5-665A-4F13-811D-E48A7E942E1D}" dt="2024-06-10T20:39:46.343" v="33"/>
          <ac:picMkLst>
            <pc:docMk/>
            <pc:sldMk cId="3442381199" sldId="261"/>
            <ac:picMk id="5" creationId="{AAC5F306-B9A9-1724-FF14-B418C2A94148}"/>
          </ac:picMkLst>
        </pc:picChg>
        <pc:picChg chg="mod">
          <ac:chgData name="NIKOLAS DA PALMA CRUZ" userId="S::nikolas.cruz@fatec.sp.gov.br::0a7b9a2a-0307-457e-9975-cd325ff4a9bb" providerId="AD" clId="Web-{6334ADE5-665A-4F13-811D-E48A7E942E1D}" dt="2024-06-10T20:38:32.587" v="14" actId="1076"/>
          <ac:picMkLst>
            <pc:docMk/>
            <pc:sldMk cId="3442381199" sldId="261"/>
            <ac:picMk id="7" creationId="{9F109366-D4C4-47BD-9C42-A615495FC5DE}"/>
          </ac:picMkLst>
        </pc:picChg>
        <pc:picChg chg="del">
          <ac:chgData name="NIKOLAS DA PALMA CRUZ" userId="S::nikolas.cruz@fatec.sp.gov.br::0a7b9a2a-0307-457e-9975-cd325ff4a9bb" providerId="AD" clId="Web-{6334ADE5-665A-4F13-811D-E48A7E942E1D}" dt="2024-06-10T20:39:46.218" v="32"/>
          <ac:picMkLst>
            <pc:docMk/>
            <pc:sldMk cId="3442381199" sldId="261"/>
            <ac:picMk id="46" creationId="{EF393DE0-0A64-4DC0-AD65-C4A8DCEEE6CE}"/>
          </ac:picMkLst>
        </pc:picChg>
      </pc:sldChg>
      <pc:sldChg chg="delSp modSp ord">
        <pc:chgData name="NIKOLAS DA PALMA CRUZ" userId="S::nikolas.cruz@fatec.sp.gov.br::0a7b9a2a-0307-457e-9975-cd325ff4a9bb" providerId="AD" clId="Web-{6334ADE5-665A-4F13-811D-E48A7E942E1D}" dt="2024-06-10T20:42:09.885" v="36"/>
        <pc:sldMkLst>
          <pc:docMk/>
          <pc:sldMk cId="275668418" sldId="262"/>
        </pc:sldMkLst>
        <pc:grpChg chg="del mod modVis">
          <ac:chgData name="NIKOLAS DA PALMA CRUZ" userId="S::nikolas.cruz@fatec.sp.gov.br::0a7b9a2a-0307-457e-9975-cd325ff4a9bb" providerId="AD" clId="Web-{6334ADE5-665A-4F13-811D-E48A7E942E1D}" dt="2024-06-10T20:38:52.714" v="20"/>
          <ac:grpSpMkLst>
            <pc:docMk/>
            <pc:sldMk cId="275668418" sldId="262"/>
            <ac:grpSpMk id="12" creationId="{4F810FCF-DC0C-4BA5-87A2-F253779EA578}"/>
          </ac:grpSpMkLst>
        </pc:grpChg>
        <pc:picChg chg="mod modVis">
          <ac:chgData name="NIKOLAS DA PALMA CRUZ" userId="S::nikolas.cruz@fatec.sp.gov.br::0a7b9a2a-0307-457e-9975-cd325ff4a9bb" providerId="AD" clId="Web-{6334ADE5-665A-4F13-811D-E48A7E942E1D}" dt="2024-06-10T20:38:54.261" v="21"/>
          <ac:picMkLst>
            <pc:docMk/>
            <pc:sldMk cId="275668418" sldId="262"/>
            <ac:picMk id="7" creationId="{9F109366-D4C4-47BD-9C42-A615495FC5DE}"/>
          </ac:picMkLst>
        </pc:picChg>
      </pc:sldChg>
      <pc:sldChg chg="addSp delSp">
        <pc:chgData name="NIKOLAS DA PALMA CRUZ" userId="S::nikolas.cruz@fatec.sp.gov.br::0a7b9a2a-0307-457e-9975-cd325ff4a9bb" providerId="AD" clId="Web-{6334ADE5-665A-4F13-811D-E48A7E942E1D}" dt="2024-06-10T20:39:53.250" v="35"/>
        <pc:sldMkLst>
          <pc:docMk/>
          <pc:sldMk cId="1453722420" sldId="263"/>
        </pc:sldMkLst>
        <pc:picChg chg="add">
          <ac:chgData name="NIKOLAS DA PALMA CRUZ" userId="S::nikolas.cruz@fatec.sp.gov.br::0a7b9a2a-0307-457e-9975-cd325ff4a9bb" providerId="AD" clId="Web-{6334ADE5-665A-4F13-811D-E48A7E942E1D}" dt="2024-06-10T20:39:53.250" v="35"/>
          <ac:picMkLst>
            <pc:docMk/>
            <pc:sldMk cId="1453722420" sldId="263"/>
            <ac:picMk id="5" creationId="{3F8165E9-EB0F-05FA-E418-7837BE23E37F}"/>
          </ac:picMkLst>
        </pc:picChg>
        <pc:picChg chg="del">
          <ac:chgData name="NIKOLAS DA PALMA CRUZ" userId="S::nikolas.cruz@fatec.sp.gov.br::0a7b9a2a-0307-457e-9975-cd325ff4a9bb" providerId="AD" clId="Web-{6334ADE5-665A-4F13-811D-E48A7E942E1D}" dt="2024-06-10T20:39:53" v="34"/>
          <ac:picMkLst>
            <pc:docMk/>
            <pc:sldMk cId="1453722420" sldId="263"/>
            <ac:picMk id="46" creationId="{EF393DE0-0A64-4DC0-AD65-C4A8DCEEE6CE}"/>
          </ac:picMkLst>
        </pc:picChg>
      </pc:sldChg>
      <pc:sldChg chg="addSp modSp">
        <pc:chgData name="NIKOLAS DA PALMA CRUZ" userId="S::nikolas.cruz@fatec.sp.gov.br::0a7b9a2a-0307-457e-9975-cd325ff4a9bb" providerId="AD" clId="Web-{6334ADE5-665A-4F13-811D-E48A7E942E1D}" dt="2024-06-10T20:37:22.285" v="12" actId="1076"/>
        <pc:sldMkLst>
          <pc:docMk/>
          <pc:sldMk cId="2837404544" sldId="267"/>
        </pc:sldMkLst>
        <pc:picChg chg="add mod ord">
          <ac:chgData name="NIKOLAS DA PALMA CRUZ" userId="S::nikolas.cruz@fatec.sp.gov.br::0a7b9a2a-0307-457e-9975-cd325ff4a9bb" providerId="AD" clId="Web-{6334ADE5-665A-4F13-811D-E48A7E942E1D}" dt="2024-06-10T20:37:22.285" v="12" actId="1076"/>
          <ac:picMkLst>
            <pc:docMk/>
            <pc:sldMk cId="2837404544" sldId="267"/>
            <ac:picMk id="13" creationId="{40D5B98C-6AE2-5804-30A9-41B2F4EF3613}"/>
          </ac:picMkLst>
        </pc:picChg>
      </pc:sldChg>
    </pc:docChg>
  </pc:docChgLst>
  <pc:docChgLst>
    <pc:chgData name="MARCUS ANTONIO DA ROCHA FILHO" userId="S::marcus.rocha3@fatec.sp.gov.br::07c88d88-a75e-4fc9-bd7b-c0d7c70f27e3" providerId="AD" clId="Web-{F476D811-CBA8-9879-8FC9-9F44E44D8F82}"/>
    <pc:docChg chg="modSld">
      <pc:chgData name="MARCUS ANTONIO DA ROCHA FILHO" userId="S::marcus.rocha3@fatec.sp.gov.br::07c88d88-a75e-4fc9-bd7b-c0d7c70f27e3" providerId="AD" clId="Web-{F476D811-CBA8-9879-8FC9-9F44E44D8F82}" dt="2024-06-11T03:04:12.072" v="12" actId="1076"/>
      <pc:docMkLst>
        <pc:docMk/>
      </pc:docMkLst>
      <pc:sldChg chg="addSp delSp modSp">
        <pc:chgData name="MARCUS ANTONIO DA ROCHA FILHO" userId="S::marcus.rocha3@fatec.sp.gov.br::07c88d88-a75e-4fc9-bd7b-c0d7c70f27e3" providerId="AD" clId="Web-{F476D811-CBA8-9879-8FC9-9F44E44D8F82}" dt="2024-06-11T03:04:12.072" v="12" actId="1076"/>
        <pc:sldMkLst>
          <pc:docMk/>
          <pc:sldMk cId="2837404544" sldId="267"/>
        </pc:sldMkLst>
        <pc:picChg chg="del">
          <ac:chgData name="MARCUS ANTONIO DA ROCHA FILHO" userId="S::marcus.rocha3@fatec.sp.gov.br::07c88d88-a75e-4fc9-bd7b-c0d7c70f27e3" providerId="AD" clId="Web-{F476D811-CBA8-9879-8FC9-9F44E44D8F82}" dt="2024-06-11T03:00:23.704" v="0"/>
          <ac:picMkLst>
            <pc:docMk/>
            <pc:sldMk cId="2837404544" sldId="267"/>
            <ac:picMk id="2" creationId="{66F65A47-0D62-C1A5-FB54-5B4720D3931E}"/>
          </ac:picMkLst>
        </pc:picChg>
        <pc:picChg chg="mod">
          <ac:chgData name="MARCUS ANTONIO DA ROCHA FILHO" userId="S::marcus.rocha3@fatec.sp.gov.br::07c88d88-a75e-4fc9-bd7b-c0d7c70f27e3" providerId="AD" clId="Web-{F476D811-CBA8-9879-8FC9-9F44E44D8F82}" dt="2024-06-11T03:04:08.025" v="11" actId="1076"/>
          <ac:picMkLst>
            <pc:docMk/>
            <pc:sldMk cId="2837404544" sldId="267"/>
            <ac:picMk id="5" creationId="{66B5B452-E1A8-8135-151C-31C0DAA70899}"/>
          </ac:picMkLst>
        </pc:picChg>
        <pc:picChg chg="add mod">
          <ac:chgData name="MARCUS ANTONIO DA ROCHA FILHO" userId="S::marcus.rocha3@fatec.sp.gov.br::07c88d88-a75e-4fc9-bd7b-c0d7c70f27e3" providerId="AD" clId="Web-{F476D811-CBA8-9879-8FC9-9F44E44D8F82}" dt="2024-06-11T03:04:12.072" v="12" actId="1076"/>
          <ac:picMkLst>
            <pc:docMk/>
            <pc:sldMk cId="2837404544" sldId="267"/>
            <ac:picMk id="7" creationId="{A57C8877-FD49-75BF-F8C1-F5961B3C81B4}"/>
          </ac:picMkLst>
        </pc:picChg>
        <pc:picChg chg="mod">
          <ac:chgData name="MARCUS ANTONIO DA ROCHA FILHO" userId="S::marcus.rocha3@fatec.sp.gov.br::07c88d88-a75e-4fc9-bd7b-c0d7c70f27e3" providerId="AD" clId="Web-{F476D811-CBA8-9879-8FC9-9F44E44D8F82}" dt="2024-06-11T03:04:04.868" v="10" actId="1076"/>
          <ac:picMkLst>
            <pc:docMk/>
            <pc:sldMk cId="2837404544" sldId="267"/>
            <ac:picMk id="8" creationId="{BCF01568-D59E-CA00-B85B-7B17841ED681}"/>
          </ac:picMkLst>
        </pc:picChg>
        <pc:picChg chg="mod">
          <ac:chgData name="MARCUS ANTONIO DA ROCHA FILHO" userId="S::marcus.rocha3@fatec.sp.gov.br::07c88d88-a75e-4fc9-bd7b-c0d7c70f27e3" providerId="AD" clId="Web-{F476D811-CBA8-9879-8FC9-9F44E44D8F82}" dt="2024-06-11T03:04:04.853" v="8" actId="1076"/>
          <ac:picMkLst>
            <pc:docMk/>
            <pc:sldMk cId="2837404544" sldId="267"/>
            <ac:picMk id="9" creationId="{762CCAFF-B579-D0F2-63A9-20AAD6B061AA}"/>
          </ac:picMkLst>
        </pc:picChg>
        <pc:picChg chg="mod">
          <ac:chgData name="MARCUS ANTONIO DA ROCHA FILHO" userId="S::marcus.rocha3@fatec.sp.gov.br::07c88d88-a75e-4fc9-bd7b-c0d7c70f27e3" providerId="AD" clId="Web-{F476D811-CBA8-9879-8FC9-9F44E44D8F82}" dt="2024-06-11T03:04:04.853" v="9" actId="1076"/>
          <ac:picMkLst>
            <pc:docMk/>
            <pc:sldMk cId="2837404544" sldId="267"/>
            <ac:picMk id="10" creationId="{881345FA-A328-B40D-8AB7-B9C85B460CEE}"/>
          </ac:picMkLst>
        </pc:picChg>
      </pc:sldChg>
    </pc:docChg>
  </pc:docChgLst>
  <pc:docChgLst>
    <pc:chgData name="MARCUS ANTONIO DA ROCHA FILHO" userId="S::marcus.rocha3@fatec.sp.gov.br::07c88d88-a75e-4fc9-bd7b-c0d7c70f27e3" providerId="AD" clId="Web-{22E59632-63F7-D796-6928-F4593B3CB825}"/>
    <pc:docChg chg="modSld">
      <pc:chgData name="MARCUS ANTONIO DA ROCHA FILHO" userId="S::marcus.rocha3@fatec.sp.gov.br::07c88d88-a75e-4fc9-bd7b-c0d7c70f27e3" providerId="AD" clId="Web-{22E59632-63F7-D796-6928-F4593B3CB825}" dt="2024-06-11T12:04:53.186" v="27" actId="1076"/>
      <pc:docMkLst>
        <pc:docMk/>
      </pc:docMkLst>
      <pc:sldChg chg="addSp delSp modSp">
        <pc:chgData name="MARCUS ANTONIO DA ROCHA FILHO" userId="S::marcus.rocha3@fatec.sp.gov.br::07c88d88-a75e-4fc9-bd7b-c0d7c70f27e3" providerId="AD" clId="Web-{22E59632-63F7-D796-6928-F4593B3CB825}" dt="2024-06-11T12:02:45.619" v="23" actId="1076"/>
        <pc:sldMkLst>
          <pc:docMk/>
          <pc:sldMk cId="2009644638" sldId="266"/>
        </pc:sldMkLst>
        <pc:picChg chg="add del mod">
          <ac:chgData name="MARCUS ANTONIO DA ROCHA FILHO" userId="S::marcus.rocha3@fatec.sp.gov.br::07c88d88-a75e-4fc9-bd7b-c0d7c70f27e3" providerId="AD" clId="Web-{22E59632-63F7-D796-6928-F4593B3CB825}" dt="2024-06-11T12:00:37.036" v="18"/>
          <ac:picMkLst>
            <pc:docMk/>
            <pc:sldMk cId="2009644638" sldId="266"/>
            <ac:picMk id="2" creationId="{7C0F2B32-FD73-9B5B-9A07-8A0D00BDA49A}"/>
          </ac:picMkLst>
        </pc:picChg>
        <pc:picChg chg="add mod">
          <ac:chgData name="MARCUS ANTONIO DA ROCHA FILHO" userId="S::marcus.rocha3@fatec.sp.gov.br::07c88d88-a75e-4fc9-bd7b-c0d7c70f27e3" providerId="AD" clId="Web-{22E59632-63F7-D796-6928-F4593B3CB825}" dt="2024-06-11T12:02:45.619" v="23" actId="1076"/>
          <ac:picMkLst>
            <pc:docMk/>
            <pc:sldMk cId="2009644638" sldId="266"/>
            <ac:picMk id="5" creationId="{84FE2E1D-FD5B-A467-1119-DE943C03D995}"/>
          </ac:picMkLst>
        </pc:picChg>
        <pc:picChg chg="del">
          <ac:chgData name="MARCUS ANTONIO DA ROCHA FILHO" userId="S::marcus.rocha3@fatec.sp.gov.br::07c88d88-a75e-4fc9-bd7b-c0d7c70f27e3" providerId="AD" clId="Web-{22E59632-63F7-D796-6928-F4593B3CB825}" dt="2024-06-11T11:43:33.751" v="13"/>
          <ac:picMkLst>
            <pc:docMk/>
            <pc:sldMk cId="2009644638" sldId="266"/>
            <ac:picMk id="7" creationId="{9F109366-D4C4-47BD-9C42-A615495FC5DE}"/>
          </ac:picMkLst>
        </pc:picChg>
      </pc:sldChg>
      <pc:sldChg chg="modSp">
        <pc:chgData name="MARCUS ANTONIO DA ROCHA FILHO" userId="S::marcus.rocha3@fatec.sp.gov.br::07c88d88-a75e-4fc9-bd7b-c0d7c70f27e3" providerId="AD" clId="Web-{22E59632-63F7-D796-6928-F4593B3CB825}" dt="2024-06-11T12:04:53.186" v="27" actId="1076"/>
        <pc:sldMkLst>
          <pc:docMk/>
          <pc:sldMk cId="2837404544" sldId="267"/>
        </pc:sldMkLst>
        <pc:picChg chg="mod">
          <ac:chgData name="MARCUS ANTONIO DA ROCHA FILHO" userId="S::marcus.rocha3@fatec.sp.gov.br::07c88d88-a75e-4fc9-bd7b-c0d7c70f27e3" providerId="AD" clId="Web-{22E59632-63F7-D796-6928-F4593B3CB825}" dt="2024-06-11T11:40:07.316" v="9" actId="1076"/>
          <ac:picMkLst>
            <pc:docMk/>
            <pc:sldMk cId="2837404544" sldId="267"/>
            <ac:picMk id="5" creationId="{66B5B452-E1A8-8135-151C-31C0DAA70899}"/>
          </ac:picMkLst>
        </pc:picChg>
        <pc:picChg chg="mod">
          <ac:chgData name="MARCUS ANTONIO DA ROCHA FILHO" userId="S::marcus.rocha3@fatec.sp.gov.br::07c88d88-a75e-4fc9-bd7b-c0d7c70f27e3" providerId="AD" clId="Web-{22E59632-63F7-D796-6928-F4593B3CB825}" dt="2024-06-11T11:40:13.910" v="10" actId="1076"/>
          <ac:picMkLst>
            <pc:docMk/>
            <pc:sldMk cId="2837404544" sldId="267"/>
            <ac:picMk id="7" creationId="{A57C8877-FD49-75BF-F8C1-F5961B3C81B4}"/>
          </ac:picMkLst>
        </pc:picChg>
        <pc:picChg chg="mod">
          <ac:chgData name="MARCUS ANTONIO DA ROCHA FILHO" userId="S::marcus.rocha3@fatec.sp.gov.br::07c88d88-a75e-4fc9-bd7b-c0d7c70f27e3" providerId="AD" clId="Web-{22E59632-63F7-D796-6928-F4593B3CB825}" dt="2024-06-11T11:39:47.878" v="6" actId="1076"/>
          <ac:picMkLst>
            <pc:docMk/>
            <pc:sldMk cId="2837404544" sldId="267"/>
            <ac:picMk id="8" creationId="{BCF01568-D59E-CA00-B85B-7B17841ED681}"/>
          </ac:picMkLst>
        </pc:picChg>
        <pc:picChg chg="mod">
          <ac:chgData name="MARCUS ANTONIO DA ROCHA FILHO" userId="S::marcus.rocha3@fatec.sp.gov.br::07c88d88-a75e-4fc9-bd7b-c0d7c70f27e3" providerId="AD" clId="Web-{22E59632-63F7-D796-6928-F4593B3CB825}" dt="2024-06-11T11:39:30.409" v="2" actId="1076"/>
          <ac:picMkLst>
            <pc:docMk/>
            <pc:sldMk cId="2837404544" sldId="267"/>
            <ac:picMk id="9" creationId="{762CCAFF-B579-D0F2-63A9-20AAD6B061AA}"/>
          </ac:picMkLst>
        </pc:picChg>
        <pc:picChg chg="mod">
          <ac:chgData name="MARCUS ANTONIO DA ROCHA FILHO" userId="S::marcus.rocha3@fatec.sp.gov.br::07c88d88-a75e-4fc9-bd7b-c0d7c70f27e3" providerId="AD" clId="Web-{22E59632-63F7-D796-6928-F4593B3CB825}" dt="2024-06-11T11:40:00.004" v="8" actId="1076"/>
          <ac:picMkLst>
            <pc:docMk/>
            <pc:sldMk cId="2837404544" sldId="267"/>
            <ac:picMk id="10" creationId="{881345FA-A328-B40D-8AB7-B9C85B460CEE}"/>
          </ac:picMkLst>
        </pc:picChg>
        <pc:picChg chg="mod">
          <ac:chgData name="MARCUS ANTONIO DA ROCHA FILHO" userId="S::marcus.rocha3@fatec.sp.gov.br::07c88d88-a75e-4fc9-bd7b-c0d7c70f27e3" providerId="AD" clId="Web-{22E59632-63F7-D796-6928-F4593B3CB825}" dt="2024-06-11T12:04:53.186" v="27" actId="1076"/>
          <ac:picMkLst>
            <pc:docMk/>
            <pc:sldMk cId="2837404544" sldId="267"/>
            <ac:picMk id="11" creationId="{3BB94CCA-B81E-8DF3-6F79-6C0ABDC124E6}"/>
          </ac:picMkLst>
        </pc:picChg>
        <pc:picChg chg="mod">
          <ac:chgData name="MARCUS ANTONIO DA ROCHA FILHO" userId="S::marcus.rocha3@fatec.sp.gov.br::07c88d88-a75e-4fc9-bd7b-c0d7c70f27e3" providerId="AD" clId="Web-{22E59632-63F7-D796-6928-F4593B3CB825}" dt="2024-06-11T12:04:42.873" v="26" actId="1076"/>
          <ac:picMkLst>
            <pc:docMk/>
            <pc:sldMk cId="2837404544" sldId="267"/>
            <ac:picMk id="12" creationId="{0896E219-8B91-5444-D2FB-4B62F2F58BE9}"/>
          </ac:picMkLst>
        </pc:picChg>
      </pc:sldChg>
      <pc:sldChg chg="addSp delSp modSp addAnim delAnim">
        <pc:chgData name="MARCUS ANTONIO DA ROCHA FILHO" userId="S::marcus.rocha3@fatec.sp.gov.br::07c88d88-a75e-4fc9-bd7b-c0d7c70f27e3" providerId="AD" clId="Web-{22E59632-63F7-D796-6928-F4593B3CB825}" dt="2024-06-11T11:42:17.170" v="12"/>
        <pc:sldMkLst>
          <pc:docMk/>
          <pc:sldMk cId="113941446" sldId="268"/>
        </pc:sldMkLst>
        <pc:picChg chg="del">
          <ac:chgData name="MARCUS ANTONIO DA ROCHA FILHO" userId="S::marcus.rocha3@fatec.sp.gov.br::07c88d88-a75e-4fc9-bd7b-c0d7c70f27e3" providerId="AD" clId="Web-{22E59632-63F7-D796-6928-F4593B3CB825}" dt="2024-06-11T11:42:00.883" v="11"/>
          <ac:picMkLst>
            <pc:docMk/>
            <pc:sldMk cId="113941446" sldId="268"/>
            <ac:picMk id="2" creationId="{F7F9F86D-44F7-E350-AFE3-778BD98C93EC}"/>
          </ac:picMkLst>
        </pc:picChg>
        <pc:picChg chg="add mod">
          <ac:chgData name="MARCUS ANTONIO DA ROCHA FILHO" userId="S::marcus.rocha3@fatec.sp.gov.br::07c88d88-a75e-4fc9-bd7b-c0d7c70f27e3" providerId="AD" clId="Web-{22E59632-63F7-D796-6928-F4593B3CB825}" dt="2024-06-11T11:42:17.170" v="12"/>
          <ac:picMkLst>
            <pc:docMk/>
            <pc:sldMk cId="113941446" sldId="268"/>
            <ac:picMk id="3" creationId="{74CE0370-DAC3-E412-2990-1C6F8F8D3706}"/>
          </ac:picMkLst>
        </pc:picChg>
      </pc:sldChg>
    </pc:docChg>
  </pc:docChgLst>
  <pc:docChgLst>
    <pc:chgData name="MARCUS ANTONIO DA ROCHA FILHO" userId="S::marcus.rocha3@fatec.sp.gov.br::07c88d88-a75e-4fc9-bd7b-c0d7c70f27e3" providerId="AD" clId="Web-{A529FD31-EE8A-89FA-503B-C527231AD360}"/>
    <pc:docChg chg="addSld modSld">
      <pc:chgData name="MARCUS ANTONIO DA ROCHA FILHO" userId="S::marcus.rocha3@fatec.sp.gov.br::07c88d88-a75e-4fc9-bd7b-c0d7c70f27e3" providerId="AD" clId="Web-{A529FD31-EE8A-89FA-503B-C527231AD360}" dt="2024-06-11T02:25:20.406" v="15"/>
      <pc:docMkLst>
        <pc:docMk/>
      </pc:docMkLst>
      <pc:sldChg chg="addSp delSp modSp add replId addAnim delAnim">
        <pc:chgData name="MARCUS ANTONIO DA ROCHA FILHO" userId="S::marcus.rocha3@fatec.sp.gov.br::07c88d88-a75e-4fc9-bd7b-c0d7c70f27e3" providerId="AD" clId="Web-{A529FD31-EE8A-89FA-503B-C527231AD360}" dt="2024-06-11T02:25:20.406" v="15"/>
        <pc:sldMkLst>
          <pc:docMk/>
          <pc:sldMk cId="113941446" sldId="268"/>
        </pc:sldMkLst>
        <pc:spChg chg="del mod">
          <ac:chgData name="MARCUS ANTONIO DA ROCHA FILHO" userId="S::marcus.rocha3@fatec.sp.gov.br::07c88d88-a75e-4fc9-bd7b-c0d7c70f27e3" providerId="AD" clId="Web-{A529FD31-EE8A-89FA-503B-C527231AD360}" dt="2024-06-11T00:59:11.068" v="10"/>
          <ac:spMkLst>
            <pc:docMk/>
            <pc:sldMk cId="113941446" sldId="268"/>
            <ac:spMk id="3" creationId="{08F35F8B-8581-45AA-9B55-D564F512FF16}"/>
          </ac:spMkLst>
        </pc:spChg>
        <pc:picChg chg="del">
          <ac:chgData name="MARCUS ANTONIO DA ROCHA FILHO" userId="S::marcus.rocha3@fatec.sp.gov.br::07c88d88-a75e-4fc9-bd7b-c0d7c70f27e3" providerId="AD" clId="Web-{A529FD31-EE8A-89FA-503B-C527231AD360}" dt="2024-06-11T00:59:04.615" v="1"/>
          <ac:picMkLst>
            <pc:docMk/>
            <pc:sldMk cId="113941446" sldId="268"/>
            <ac:picMk id="2" creationId="{66F65A47-0D62-C1A5-FB54-5B4720D3931E}"/>
          </ac:picMkLst>
        </pc:picChg>
        <pc:picChg chg="add mod">
          <ac:chgData name="MARCUS ANTONIO DA ROCHA FILHO" userId="S::marcus.rocha3@fatec.sp.gov.br::07c88d88-a75e-4fc9-bd7b-c0d7c70f27e3" providerId="AD" clId="Web-{A529FD31-EE8A-89FA-503B-C527231AD360}" dt="2024-06-11T02:25:20.406" v="15"/>
          <ac:picMkLst>
            <pc:docMk/>
            <pc:sldMk cId="113941446" sldId="268"/>
            <ac:picMk id="2" creationId="{F7F9F86D-44F7-E350-AFE3-778BD98C93EC}"/>
          </ac:picMkLst>
        </pc:picChg>
        <pc:picChg chg="del">
          <ac:chgData name="MARCUS ANTONIO DA ROCHA FILHO" userId="S::marcus.rocha3@fatec.sp.gov.br::07c88d88-a75e-4fc9-bd7b-c0d7c70f27e3" providerId="AD" clId="Web-{A529FD31-EE8A-89FA-503B-C527231AD360}" dt="2024-06-11T00:59:05.209" v="2"/>
          <ac:picMkLst>
            <pc:docMk/>
            <pc:sldMk cId="113941446" sldId="268"/>
            <ac:picMk id="5" creationId="{66B5B452-E1A8-8135-151C-31C0DAA70899}"/>
          </ac:picMkLst>
        </pc:picChg>
        <pc:picChg chg="add del mod">
          <ac:chgData name="MARCUS ANTONIO DA ROCHA FILHO" userId="S::marcus.rocha3@fatec.sp.gov.br::07c88d88-a75e-4fc9-bd7b-c0d7c70f27e3" providerId="AD" clId="Web-{A529FD31-EE8A-89FA-503B-C527231AD360}" dt="2024-06-11T02:25:06.714" v="14"/>
          <ac:picMkLst>
            <pc:docMk/>
            <pc:sldMk cId="113941446" sldId="268"/>
            <ac:picMk id="7" creationId="{0CDC274E-1E2B-D57B-4F1A-C0F857DDA8CF}"/>
          </ac:picMkLst>
        </pc:picChg>
        <pc:picChg chg="del">
          <ac:chgData name="MARCUS ANTONIO DA ROCHA FILHO" userId="S::marcus.rocha3@fatec.sp.gov.br::07c88d88-a75e-4fc9-bd7b-c0d7c70f27e3" providerId="AD" clId="Web-{A529FD31-EE8A-89FA-503B-C527231AD360}" dt="2024-06-11T00:59:05.646" v="3"/>
          <ac:picMkLst>
            <pc:docMk/>
            <pc:sldMk cId="113941446" sldId="268"/>
            <ac:picMk id="8" creationId="{BCF01568-D59E-CA00-B85B-7B17841ED681}"/>
          </ac:picMkLst>
        </pc:picChg>
        <pc:picChg chg="del">
          <ac:chgData name="MARCUS ANTONIO DA ROCHA FILHO" userId="S::marcus.rocha3@fatec.sp.gov.br::07c88d88-a75e-4fc9-bd7b-c0d7c70f27e3" providerId="AD" clId="Web-{A529FD31-EE8A-89FA-503B-C527231AD360}" dt="2024-06-11T00:59:06.006" v="4"/>
          <ac:picMkLst>
            <pc:docMk/>
            <pc:sldMk cId="113941446" sldId="268"/>
            <ac:picMk id="9" creationId="{762CCAFF-B579-D0F2-63A9-20AAD6B061AA}"/>
          </ac:picMkLst>
        </pc:picChg>
        <pc:picChg chg="del">
          <ac:chgData name="MARCUS ANTONIO DA ROCHA FILHO" userId="S::marcus.rocha3@fatec.sp.gov.br::07c88d88-a75e-4fc9-bd7b-c0d7c70f27e3" providerId="AD" clId="Web-{A529FD31-EE8A-89FA-503B-C527231AD360}" dt="2024-06-11T00:59:07.553" v="7"/>
          <ac:picMkLst>
            <pc:docMk/>
            <pc:sldMk cId="113941446" sldId="268"/>
            <ac:picMk id="10" creationId="{881345FA-A328-B40D-8AB7-B9C85B460CEE}"/>
          </ac:picMkLst>
        </pc:picChg>
        <pc:picChg chg="del">
          <ac:chgData name="MARCUS ANTONIO DA ROCHA FILHO" userId="S::marcus.rocha3@fatec.sp.gov.br::07c88d88-a75e-4fc9-bd7b-c0d7c70f27e3" providerId="AD" clId="Web-{A529FD31-EE8A-89FA-503B-C527231AD360}" dt="2024-06-11T00:59:07.224" v="6"/>
          <ac:picMkLst>
            <pc:docMk/>
            <pc:sldMk cId="113941446" sldId="268"/>
            <ac:picMk id="11" creationId="{3BB94CCA-B81E-8DF3-6F79-6C0ABDC124E6}"/>
          </ac:picMkLst>
        </pc:picChg>
        <pc:picChg chg="del">
          <ac:chgData name="MARCUS ANTONIO DA ROCHA FILHO" userId="S::marcus.rocha3@fatec.sp.gov.br::07c88d88-a75e-4fc9-bd7b-c0d7c70f27e3" providerId="AD" clId="Web-{A529FD31-EE8A-89FA-503B-C527231AD360}" dt="2024-06-11T00:59:06.724" v="5"/>
          <ac:picMkLst>
            <pc:docMk/>
            <pc:sldMk cId="113941446" sldId="268"/>
            <ac:picMk id="12" creationId="{0896E219-8B91-5444-D2FB-4B62F2F58BE9}"/>
          </ac:picMkLst>
        </pc:picChg>
        <pc:cxnChg chg="del">
          <ac:chgData name="MARCUS ANTONIO DA ROCHA FILHO" userId="S::marcus.rocha3@fatec.sp.gov.br::07c88d88-a75e-4fc9-bd7b-c0d7c70f27e3" providerId="AD" clId="Web-{A529FD31-EE8A-89FA-503B-C527231AD360}" dt="2024-06-11T00:59:09.850" v="8"/>
          <ac:cxnSpMkLst>
            <pc:docMk/>
            <pc:sldMk cId="113941446" sldId="268"/>
            <ac:cxnSpMk id="4" creationId="{6D8AAC14-5B41-294B-B1C9-2C78DAFC43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2D851-5C56-4370-A0D2-1CF7C705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123F2-01B8-4CB3-9C4E-F824966D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32CDC-2F52-4BEB-91A1-0FE4FBA0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9B24C-80B5-4773-A47D-5805BE3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76598-D783-43BE-83D7-677021A6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3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2DFD-BEC1-47F3-AD34-9C0C2BF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97E67-C5AE-472E-9E2E-BDAC40C8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3DDC6-0030-4FE2-B99E-1C79A479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0A4B9-4D9E-4868-A3FA-14D5F7C5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23F74-7E0C-40EF-BAAB-2421F2B9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CC3D10-E04D-4FA3-A900-352975D6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6CBDBB-03C2-477C-8811-A4AC3E21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F9E1C-032C-429C-98BD-25F94D5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16E34-344C-4778-A8BC-AC9F9DC4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BCD35-64BA-4F6D-896F-21FDB044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E075-4413-46F1-9F84-46222A5D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6ECCF-30E7-4047-B4CD-5A663124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6994C-E3F4-4715-90E8-B2874240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38D5C-4326-4FDE-BC26-A79E09B2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CC76F-70FA-41E6-BECD-099BFF94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88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B127-44B1-42DA-963C-0C470898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DC1AE-BF4A-46FC-B422-E7EE537A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6BB04-ECCB-4E11-838C-0FE79E7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F1E4F-31D5-4C6D-BF41-A15265AC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B91AE-636A-46B6-BC7F-A3DD4DB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3010-31FE-4F8B-B8E1-2BFF2A49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B1C12-8A58-4D50-A436-6E296C417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E6D5FC-18FE-4878-8B58-22521C9B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8D6E79-BF3B-46EA-80E5-08B8EF03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D472D8-6F5F-4114-A22E-1DC2A941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3153D7-8D4F-44B0-864C-ADFFCB86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0869C-C443-4278-9F33-FBBBFFAD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4D17E-BC73-48F1-8C61-28D0780B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11F5BB-7770-4C24-956F-FB5665F6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03D33C-64F7-4968-AD74-F6DDC808B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B2151-BCDB-449E-85A8-50B789EC9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CAEFA0-D420-4A92-A097-E82704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3287F7-95BD-4417-B5E3-9F4A7AB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54A1DA-81E7-4F32-BB0D-EDAE27D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7E00B-1640-45F1-9002-32068F23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DD7620-47CA-4FBB-888B-83D7AD22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08E630-B09B-4F60-8AAF-318ED067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AF7017-EFEC-4C97-B610-58BB10E8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9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4DF1E-C544-4BF7-8DBA-92DF8581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30C2B4-8D69-485A-809D-7BD7B61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2A0719-F6B7-4DCB-AEE9-517842C5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4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3C7E1-9A28-4ACA-8999-8EEBF106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8C28F-4979-4DDA-A7C5-B46DACEA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C1B422-F70B-473B-A3EE-CAB5FA74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730CC7-35F9-4BAD-8FD3-9D3705EE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D935CF-043E-4DA2-9BE4-7F9EB59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E36F4-D86D-46F6-B722-B1B712C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2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6C1C4-E4CA-45E5-965B-C7BC44AC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AB0A1D-58E1-40A2-8AD3-F92AD6B0D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9690C5-A49B-4F13-B1FD-1DD3FE38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2E54C7-0A02-4CB7-BB12-EA42EED9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C5D6D-DC03-431B-94F9-B71303C6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557AC-EE56-4F18-9FD5-DADDE7DB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347D81-ACC4-4F8F-9F3D-17475D6D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6C5AA-0962-49DB-9CD9-09E336BA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C62F8-2619-4BF3-BF06-D505D19C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FB22-6A86-4258-8208-7B4802C21F55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4C164-50A3-4FAE-85DB-9EA2744C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3C56C-9E47-4BF8-84FF-5CB48BAB4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0EAE-A9CD-4ABE-8360-0DA6C396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1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>
            <a:extLst>
              <a:ext uri="{FF2B5EF4-FFF2-40B4-BE49-F238E27FC236}">
                <a16:creationId xmlns:a16="http://schemas.microsoft.com/office/drawing/2014/main" id="{9E84DFEA-F429-4AFF-B69D-CCD71E0C9B2D}"/>
              </a:ext>
            </a:extLst>
          </p:cNvPr>
          <p:cNvGrpSpPr/>
          <p:nvPr/>
        </p:nvGrpSpPr>
        <p:grpSpPr>
          <a:xfrm>
            <a:off x="330199" y="-654905"/>
            <a:ext cx="13512801" cy="8833705"/>
            <a:chOff x="330199" y="-654905"/>
            <a:chExt cx="13512801" cy="8833705"/>
          </a:xfrm>
          <a:blipFill>
            <a:blip r:embed="rId2"/>
            <a:stretch>
              <a:fillRect/>
            </a:stretch>
          </a:blipFill>
        </p:grpSpPr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5F2B06BA-5207-49BA-8087-2ADE7B9E4438}"/>
                </a:ext>
              </a:extLst>
            </p:cNvPr>
            <p:cNvSpPr/>
            <p:nvPr/>
          </p:nvSpPr>
          <p:spPr>
            <a:xfrm>
              <a:off x="7032870" y="3969575"/>
              <a:ext cx="1796915" cy="1289382"/>
            </a:xfrm>
            <a:prstGeom prst="hexagon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CEF46EB-5487-44CA-A3AD-9E9528F0658E}"/>
                </a:ext>
              </a:extLst>
            </p:cNvPr>
            <p:cNvGrpSpPr/>
            <p:nvPr/>
          </p:nvGrpSpPr>
          <p:grpSpPr>
            <a:xfrm>
              <a:off x="330199" y="-654905"/>
              <a:ext cx="13512801" cy="8833705"/>
              <a:chOff x="330199" y="-654905"/>
              <a:chExt cx="13512801" cy="8833705"/>
            </a:xfrm>
            <a:grpFill/>
          </p:grpSpPr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0178B886-1062-4F7F-9BEA-26E3C369472A}"/>
                  </a:ext>
                </a:extLst>
              </p:cNvPr>
              <p:cNvGrpSpPr/>
              <p:nvPr/>
            </p:nvGrpSpPr>
            <p:grpSpPr>
              <a:xfrm>
                <a:off x="330200" y="-654905"/>
                <a:ext cx="13512800" cy="8833705"/>
                <a:chOff x="2794000" y="-19905"/>
                <a:chExt cx="9550400" cy="7500793"/>
              </a:xfrm>
              <a:grpFill/>
            </p:grpSpPr>
            <p:sp>
              <p:nvSpPr>
                <p:cNvPr id="8" name="Hexágono 7">
                  <a:extLst>
                    <a:ext uri="{FF2B5EF4-FFF2-40B4-BE49-F238E27FC236}">
                      <a16:creationId xmlns:a16="http://schemas.microsoft.com/office/drawing/2014/main" id="{538B593A-2D1C-456B-8BE7-730BAB24E01D}"/>
                    </a:ext>
                  </a:extLst>
                </p:cNvPr>
                <p:cNvSpPr/>
                <p:nvPr/>
              </p:nvSpPr>
              <p:spPr>
                <a:xfrm>
                  <a:off x="8686800" y="316769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Hexágono 8">
                  <a:extLst>
                    <a:ext uri="{FF2B5EF4-FFF2-40B4-BE49-F238E27FC236}">
                      <a16:creationId xmlns:a16="http://schemas.microsoft.com/office/drawing/2014/main" id="{4EAD15E3-C28B-4A1F-90A7-C125B718B6C0}"/>
                    </a:ext>
                  </a:extLst>
                </p:cNvPr>
                <p:cNvSpPr/>
                <p:nvPr/>
              </p:nvSpPr>
              <p:spPr>
                <a:xfrm>
                  <a:off x="9880600" y="251999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Hexágono 9">
                  <a:extLst>
                    <a:ext uri="{FF2B5EF4-FFF2-40B4-BE49-F238E27FC236}">
                      <a16:creationId xmlns:a16="http://schemas.microsoft.com/office/drawing/2014/main" id="{2BB3FB74-7929-471C-936C-C4506B470134}"/>
                    </a:ext>
                  </a:extLst>
                </p:cNvPr>
                <p:cNvSpPr/>
                <p:nvPr/>
              </p:nvSpPr>
              <p:spPr>
                <a:xfrm>
                  <a:off x="8686800" y="1879012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Hexágono 10">
                  <a:extLst>
                    <a:ext uri="{FF2B5EF4-FFF2-40B4-BE49-F238E27FC236}">
                      <a16:creationId xmlns:a16="http://schemas.microsoft.com/office/drawing/2014/main" id="{E9A64D31-72B1-411E-9410-5DFCCF11CF8B}"/>
                    </a:ext>
                  </a:extLst>
                </p:cNvPr>
                <p:cNvSpPr/>
                <p:nvPr/>
              </p:nvSpPr>
              <p:spPr>
                <a:xfrm>
                  <a:off x="9880600" y="3808686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Hexágono 11">
                  <a:extLst>
                    <a:ext uri="{FF2B5EF4-FFF2-40B4-BE49-F238E27FC236}">
                      <a16:creationId xmlns:a16="http://schemas.microsoft.com/office/drawing/2014/main" id="{1EC70A0C-01E0-45E2-8F11-88643F8802BF}"/>
                    </a:ext>
                  </a:extLst>
                </p:cNvPr>
                <p:cNvSpPr/>
                <p:nvPr/>
              </p:nvSpPr>
              <p:spPr>
                <a:xfrm>
                  <a:off x="8686800" y="4456386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Hexágono 12">
                  <a:extLst>
                    <a:ext uri="{FF2B5EF4-FFF2-40B4-BE49-F238E27FC236}">
                      <a16:creationId xmlns:a16="http://schemas.microsoft.com/office/drawing/2014/main" id="{A5E896F2-A574-4BF8-88BC-DF931F73429A}"/>
                    </a:ext>
                  </a:extLst>
                </p:cNvPr>
                <p:cNvSpPr/>
                <p:nvPr/>
              </p:nvSpPr>
              <p:spPr>
                <a:xfrm>
                  <a:off x="9880600" y="5097373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Hexágono 13">
                  <a:extLst>
                    <a:ext uri="{FF2B5EF4-FFF2-40B4-BE49-F238E27FC236}">
                      <a16:creationId xmlns:a16="http://schemas.microsoft.com/office/drawing/2014/main" id="{99BA344D-382F-4407-B0A9-17FBBB6CC771}"/>
                    </a:ext>
                  </a:extLst>
                </p:cNvPr>
                <p:cNvSpPr/>
                <p:nvPr/>
              </p:nvSpPr>
              <p:spPr>
                <a:xfrm>
                  <a:off x="8686800" y="5793175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Hexágono 14">
                  <a:extLst>
                    <a:ext uri="{FF2B5EF4-FFF2-40B4-BE49-F238E27FC236}">
                      <a16:creationId xmlns:a16="http://schemas.microsoft.com/office/drawing/2014/main" id="{A0C26003-CCD1-485D-A9FB-1B9B4079D7B5}"/>
                    </a:ext>
                  </a:extLst>
                </p:cNvPr>
                <p:cNvSpPr/>
                <p:nvPr/>
              </p:nvSpPr>
              <p:spPr>
                <a:xfrm>
                  <a:off x="9880600" y="6386060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Hexágono 15">
                  <a:extLst>
                    <a:ext uri="{FF2B5EF4-FFF2-40B4-BE49-F238E27FC236}">
                      <a16:creationId xmlns:a16="http://schemas.microsoft.com/office/drawing/2014/main" id="{F89EBDDD-BE5F-4551-9408-0C39373D29EC}"/>
                    </a:ext>
                  </a:extLst>
                </p:cNvPr>
                <p:cNvSpPr/>
                <p:nvPr/>
              </p:nvSpPr>
              <p:spPr>
                <a:xfrm>
                  <a:off x="11074400" y="1954486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Hexágono 16">
                  <a:extLst>
                    <a:ext uri="{FF2B5EF4-FFF2-40B4-BE49-F238E27FC236}">
                      <a16:creationId xmlns:a16="http://schemas.microsoft.com/office/drawing/2014/main" id="{FA80ACF0-C852-4F0C-B599-87C39E0D9BFE}"/>
                    </a:ext>
                  </a:extLst>
                </p:cNvPr>
                <p:cNvSpPr/>
                <p:nvPr/>
              </p:nvSpPr>
              <p:spPr>
                <a:xfrm>
                  <a:off x="11074400" y="316769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Hexágono 17">
                  <a:extLst>
                    <a:ext uri="{FF2B5EF4-FFF2-40B4-BE49-F238E27FC236}">
                      <a16:creationId xmlns:a16="http://schemas.microsoft.com/office/drawing/2014/main" id="{59583909-24E8-456D-989D-B16A2A4D22F8}"/>
                    </a:ext>
                  </a:extLst>
                </p:cNvPr>
                <p:cNvSpPr/>
                <p:nvPr/>
              </p:nvSpPr>
              <p:spPr>
                <a:xfrm>
                  <a:off x="11074400" y="4456386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Hexágono 18">
                  <a:extLst>
                    <a:ext uri="{FF2B5EF4-FFF2-40B4-BE49-F238E27FC236}">
                      <a16:creationId xmlns:a16="http://schemas.microsoft.com/office/drawing/2014/main" id="{EE739D06-EF9E-44A0-9DC3-41862214190D}"/>
                    </a:ext>
                  </a:extLst>
                </p:cNvPr>
                <p:cNvSpPr/>
                <p:nvPr/>
              </p:nvSpPr>
              <p:spPr>
                <a:xfrm>
                  <a:off x="11074400" y="5741717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Hexágono 19">
                  <a:extLst>
                    <a:ext uri="{FF2B5EF4-FFF2-40B4-BE49-F238E27FC236}">
                      <a16:creationId xmlns:a16="http://schemas.microsoft.com/office/drawing/2014/main" id="{02C4E4E2-1FB9-4F1D-B998-73EC25FECEC5}"/>
                    </a:ext>
                  </a:extLst>
                </p:cNvPr>
                <p:cNvSpPr/>
                <p:nvPr/>
              </p:nvSpPr>
              <p:spPr>
                <a:xfrm>
                  <a:off x="9880600" y="123466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Hexágono 20">
                  <a:extLst>
                    <a:ext uri="{FF2B5EF4-FFF2-40B4-BE49-F238E27FC236}">
                      <a16:creationId xmlns:a16="http://schemas.microsoft.com/office/drawing/2014/main" id="{405FB64E-0E6B-4C3D-9087-264CE680EEDD}"/>
                    </a:ext>
                  </a:extLst>
                </p:cNvPr>
                <p:cNvSpPr/>
                <p:nvPr/>
              </p:nvSpPr>
              <p:spPr>
                <a:xfrm>
                  <a:off x="11074400" y="575982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Hexágono 21">
                  <a:extLst>
                    <a:ext uri="{FF2B5EF4-FFF2-40B4-BE49-F238E27FC236}">
                      <a16:creationId xmlns:a16="http://schemas.microsoft.com/office/drawing/2014/main" id="{56AEA0CD-413A-466D-A593-2AEF3DF6F7EF}"/>
                    </a:ext>
                  </a:extLst>
                </p:cNvPr>
                <p:cNvSpPr/>
                <p:nvPr/>
              </p:nvSpPr>
              <p:spPr>
                <a:xfrm>
                  <a:off x="8686800" y="639482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Hexágono 22">
                  <a:extLst>
                    <a:ext uri="{FF2B5EF4-FFF2-40B4-BE49-F238E27FC236}">
                      <a16:creationId xmlns:a16="http://schemas.microsoft.com/office/drawing/2014/main" id="{1EFE6EB6-7948-47E0-983C-4FE060B164D3}"/>
                    </a:ext>
                  </a:extLst>
                </p:cNvPr>
                <p:cNvSpPr/>
                <p:nvPr/>
              </p:nvSpPr>
              <p:spPr>
                <a:xfrm>
                  <a:off x="7493000" y="28568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Hexágono 23">
                  <a:extLst>
                    <a:ext uri="{FF2B5EF4-FFF2-40B4-BE49-F238E27FC236}">
                      <a16:creationId xmlns:a16="http://schemas.microsoft.com/office/drawing/2014/main" id="{B0025EEE-310A-4F0A-9D0A-D745279566ED}"/>
                    </a:ext>
                  </a:extLst>
                </p:cNvPr>
                <p:cNvSpPr/>
                <p:nvPr/>
              </p:nvSpPr>
              <p:spPr>
                <a:xfrm>
                  <a:off x="7493000" y="123466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Hexágono 24">
                  <a:extLst>
                    <a:ext uri="{FF2B5EF4-FFF2-40B4-BE49-F238E27FC236}">
                      <a16:creationId xmlns:a16="http://schemas.microsoft.com/office/drawing/2014/main" id="{D638E8EA-D306-4989-AE0E-DF67A9AE17B9}"/>
                    </a:ext>
                  </a:extLst>
                </p:cNvPr>
                <p:cNvSpPr/>
                <p:nvPr/>
              </p:nvSpPr>
              <p:spPr>
                <a:xfrm>
                  <a:off x="6299200" y="63161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Hexágono 25">
                  <a:extLst>
                    <a:ext uri="{FF2B5EF4-FFF2-40B4-BE49-F238E27FC236}">
                      <a16:creationId xmlns:a16="http://schemas.microsoft.com/office/drawing/2014/main" id="{CB8F34BD-3CA9-4FF1-949E-AEA024730B9A}"/>
                    </a:ext>
                  </a:extLst>
                </p:cNvPr>
                <p:cNvSpPr/>
                <p:nvPr/>
              </p:nvSpPr>
              <p:spPr>
                <a:xfrm>
                  <a:off x="5105400" y="1234669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Hexágono 26">
                  <a:extLst>
                    <a:ext uri="{FF2B5EF4-FFF2-40B4-BE49-F238E27FC236}">
                      <a16:creationId xmlns:a16="http://schemas.microsoft.com/office/drawing/2014/main" id="{C62FB954-7AF3-47D0-805B-BEB3FE035A33}"/>
                    </a:ext>
                  </a:extLst>
                </p:cNvPr>
                <p:cNvSpPr/>
                <p:nvPr/>
              </p:nvSpPr>
              <p:spPr>
                <a:xfrm>
                  <a:off x="7569200" y="5123690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Hexágono 27">
                  <a:extLst>
                    <a:ext uri="{FF2B5EF4-FFF2-40B4-BE49-F238E27FC236}">
                      <a16:creationId xmlns:a16="http://schemas.microsoft.com/office/drawing/2014/main" id="{2409035A-FF0D-4C9B-97D5-74831491C870}"/>
                    </a:ext>
                  </a:extLst>
                </p:cNvPr>
                <p:cNvSpPr/>
                <p:nvPr/>
              </p:nvSpPr>
              <p:spPr>
                <a:xfrm>
                  <a:off x="5105400" y="-19905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Hexágono 28">
                  <a:extLst>
                    <a:ext uri="{FF2B5EF4-FFF2-40B4-BE49-F238E27FC236}">
                      <a16:creationId xmlns:a16="http://schemas.microsoft.com/office/drawing/2014/main" id="{500706E9-8CF5-4762-87E3-93F4C2F6CBF2}"/>
                    </a:ext>
                  </a:extLst>
                </p:cNvPr>
                <p:cNvSpPr/>
                <p:nvPr/>
              </p:nvSpPr>
              <p:spPr>
                <a:xfrm>
                  <a:off x="3911600" y="575982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Hexágono 29">
                  <a:extLst>
                    <a:ext uri="{FF2B5EF4-FFF2-40B4-BE49-F238E27FC236}">
                      <a16:creationId xmlns:a16="http://schemas.microsoft.com/office/drawing/2014/main" id="{FB63CFBD-AF39-4B01-90FF-59CF5F2231FF}"/>
                    </a:ext>
                  </a:extLst>
                </p:cNvPr>
                <p:cNvSpPr/>
                <p:nvPr/>
              </p:nvSpPr>
              <p:spPr>
                <a:xfrm>
                  <a:off x="3911600" y="1782083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Hexágono 30">
                  <a:extLst>
                    <a:ext uri="{FF2B5EF4-FFF2-40B4-BE49-F238E27FC236}">
                      <a16:creationId xmlns:a16="http://schemas.microsoft.com/office/drawing/2014/main" id="{4F8E7B86-5D2D-42DE-9F54-26DB4B195454}"/>
                    </a:ext>
                  </a:extLst>
                </p:cNvPr>
                <p:cNvSpPr/>
                <p:nvPr/>
              </p:nvSpPr>
              <p:spPr>
                <a:xfrm>
                  <a:off x="2794000" y="2440770"/>
                  <a:ext cx="1270000" cy="1094828"/>
                </a:xfrm>
                <a:prstGeom prst="hexagon">
                  <a:avLst/>
                </a:prstGeom>
                <a:grp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Hexágono 32">
                <a:extLst>
                  <a:ext uri="{FF2B5EF4-FFF2-40B4-BE49-F238E27FC236}">
                    <a16:creationId xmlns:a16="http://schemas.microsoft.com/office/drawing/2014/main" id="{502A91E0-C362-496B-B316-345907D67F8F}"/>
                  </a:ext>
                </a:extLst>
              </p:cNvPr>
              <p:cNvSpPr/>
              <p:nvPr/>
            </p:nvSpPr>
            <p:spPr>
              <a:xfrm>
                <a:off x="330200" y="3663468"/>
                <a:ext cx="1796915" cy="1289382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:a16="http://schemas.microsoft.com/office/drawing/2014/main" id="{29AA232E-31F3-404D-867A-D5F2F42362B7}"/>
                  </a:ext>
                </a:extLst>
              </p:cNvPr>
              <p:cNvSpPr/>
              <p:nvPr/>
            </p:nvSpPr>
            <p:spPr>
              <a:xfrm>
                <a:off x="1911307" y="4439205"/>
                <a:ext cx="1796915" cy="1289382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:a16="http://schemas.microsoft.com/office/drawing/2014/main" id="{F0B92A7F-B357-4455-8232-F41D25EA5288}"/>
                  </a:ext>
                </a:extLst>
              </p:cNvPr>
              <p:cNvSpPr/>
              <p:nvPr/>
            </p:nvSpPr>
            <p:spPr>
              <a:xfrm>
                <a:off x="1911307" y="5906217"/>
                <a:ext cx="1796915" cy="1289382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:a16="http://schemas.microsoft.com/office/drawing/2014/main" id="{23AF201B-E153-4D07-BFA9-400FA2B16D1E}"/>
                  </a:ext>
                </a:extLst>
              </p:cNvPr>
              <p:cNvSpPr/>
              <p:nvPr/>
            </p:nvSpPr>
            <p:spPr>
              <a:xfrm>
                <a:off x="330199" y="776027"/>
                <a:ext cx="1796915" cy="1289382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:a16="http://schemas.microsoft.com/office/drawing/2014/main" id="{0A983376-8317-417E-8442-4246301F59D5}"/>
                  </a:ext>
                </a:extLst>
              </p:cNvPr>
              <p:cNvSpPr/>
              <p:nvPr/>
            </p:nvSpPr>
            <p:spPr>
              <a:xfrm>
                <a:off x="5424543" y="4711335"/>
                <a:ext cx="1796915" cy="1289382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6AB3EC0-5054-45B8-93EF-304921B2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14" y="2681838"/>
            <a:ext cx="5175471" cy="21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2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64A99F-CB16-4A33-8C25-4AA894DA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834" y="3783303"/>
            <a:ext cx="4006595" cy="36490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F35F8B-8581-45AA-9B55-D564F512FF16}"/>
              </a:ext>
            </a:extLst>
          </p:cNvPr>
          <p:cNvSpPr txBox="1"/>
          <p:nvPr/>
        </p:nvSpPr>
        <p:spPr>
          <a:xfrm>
            <a:off x="2648454" y="178815"/>
            <a:ext cx="958749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000">
                <a:latin typeface="Ubuntu"/>
              </a:rPr>
              <a:t>Diagrama de Navegação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D8AAC14-5B41-294B-B1C9-2C78DAFC4321}"/>
              </a:ext>
            </a:extLst>
          </p:cNvPr>
          <p:cNvCxnSpPr/>
          <p:nvPr/>
        </p:nvCxnSpPr>
        <p:spPr>
          <a:xfrm flipV="1">
            <a:off x="2651761" y="1066800"/>
            <a:ext cx="9580879" cy="2032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4FE2E1D-FD5B-A467-1119-DE943C03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52" y="2059776"/>
            <a:ext cx="8536982" cy="34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64A99F-CB16-4A33-8C25-4AA894DA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834" y="3783303"/>
            <a:ext cx="4006595" cy="3649009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40D5B98C-6AE2-5804-30A9-41B2F4EF3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49" y="4096152"/>
            <a:ext cx="4004016" cy="33829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F35F8B-8581-45AA-9B55-D564F512FF16}"/>
              </a:ext>
            </a:extLst>
          </p:cNvPr>
          <p:cNvSpPr txBox="1"/>
          <p:nvPr/>
        </p:nvSpPr>
        <p:spPr>
          <a:xfrm>
            <a:off x="2871974" y="178815"/>
            <a:ext cx="666141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000">
                <a:latin typeface="Ubuntu"/>
              </a:rPr>
              <a:t>Tecnologias Utilizadas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D8AAC14-5B41-294B-B1C9-2C78DAFC4321}"/>
              </a:ext>
            </a:extLst>
          </p:cNvPr>
          <p:cNvCxnSpPr/>
          <p:nvPr/>
        </p:nvCxnSpPr>
        <p:spPr>
          <a:xfrm flipV="1">
            <a:off x="2611121" y="1026160"/>
            <a:ext cx="9580879" cy="2032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6B5B452-E1A8-8135-151C-31C0DAA70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916" y="1581320"/>
            <a:ext cx="2682240" cy="165989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CF01568-D59E-CA00-B85B-7B17841ED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59" y="1462173"/>
            <a:ext cx="1717040" cy="177800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762CCAFF-B579-D0F2-63A9-20AAD6B06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98" y="1462173"/>
            <a:ext cx="1818640" cy="177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1345FA-A328-B40D-8AB7-B9C85B460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317" y="1462173"/>
            <a:ext cx="1960880" cy="177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B94CCA-B81E-8DF3-6F79-6C0ABDC12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414" y="4361989"/>
            <a:ext cx="2438400" cy="1247775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896E219-8B91-5444-D2FB-4B62F2F58B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5417" y="3535590"/>
            <a:ext cx="3230880" cy="223710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57C8877-FD49-75BF-F8C1-F5961B3C81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1743" y="1693334"/>
            <a:ext cx="1695915" cy="13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64A99F-CB16-4A33-8C25-4AA894DA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834" y="3783303"/>
            <a:ext cx="4006595" cy="3649009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40D5B98C-6AE2-5804-30A9-41B2F4EF3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49" y="4096152"/>
            <a:ext cx="4004016" cy="3382923"/>
          </a:xfrm>
          <a:prstGeom prst="rect">
            <a:avLst/>
          </a:prstGeom>
        </p:spPr>
      </p:pic>
      <p:pic>
        <p:nvPicPr>
          <p:cNvPr id="3" name="2024-06-10 23-01-25">
            <a:hlinkClick r:id="" action="ppaction://media"/>
            <a:extLst>
              <a:ext uri="{FF2B5EF4-FFF2-40B4-BE49-F238E27FC236}">
                <a16:creationId xmlns:a16="http://schemas.microsoft.com/office/drawing/2014/main" id="{74CE0370-DAC3-E412-2990-1C6F8F8D37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52071"/>
            <a:ext cx="121920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4AEFC08-E1B6-4495-A3B7-501E1DA667B8}"/>
              </a:ext>
            </a:extLst>
          </p:cNvPr>
          <p:cNvGrpSpPr/>
          <p:nvPr/>
        </p:nvGrpSpPr>
        <p:grpSpPr>
          <a:xfrm>
            <a:off x="330200" y="-597818"/>
            <a:ext cx="13512800" cy="8776618"/>
            <a:chOff x="330200" y="-597818"/>
            <a:chExt cx="13512800" cy="8776618"/>
          </a:xfrm>
          <a:blipFill>
            <a:blip r:embed="rId2"/>
            <a:stretch>
              <a:fillRect/>
            </a:stretch>
          </a:blipFill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0B0BC5F1-A50C-4EF8-B7E0-0BC374836636}"/>
                </a:ext>
              </a:extLst>
            </p:cNvPr>
            <p:cNvGrpSpPr/>
            <p:nvPr/>
          </p:nvGrpSpPr>
          <p:grpSpPr>
            <a:xfrm>
              <a:off x="330200" y="-597818"/>
              <a:ext cx="13512800" cy="8776618"/>
              <a:chOff x="2794000" y="28568"/>
              <a:chExt cx="9550400" cy="7452320"/>
            </a:xfrm>
            <a:grpFill/>
          </p:grpSpPr>
          <p:sp>
            <p:nvSpPr>
              <p:cNvPr id="46" name="Hexágono 45">
                <a:extLst>
                  <a:ext uri="{FF2B5EF4-FFF2-40B4-BE49-F238E27FC236}">
                    <a16:creationId xmlns:a16="http://schemas.microsoft.com/office/drawing/2014/main" id="{717D79FB-8A59-416F-8081-EE2DCFCFE520}"/>
                  </a:ext>
                </a:extLst>
              </p:cNvPr>
              <p:cNvSpPr/>
              <p:nvPr/>
            </p:nvSpPr>
            <p:spPr>
              <a:xfrm>
                <a:off x="8686800" y="3167699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:a16="http://schemas.microsoft.com/office/drawing/2014/main" id="{FDFDB366-CF70-41C9-A304-44F5BDD67282}"/>
                  </a:ext>
                </a:extLst>
              </p:cNvPr>
              <p:cNvSpPr/>
              <p:nvPr/>
            </p:nvSpPr>
            <p:spPr>
              <a:xfrm>
                <a:off x="9880600" y="2519999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:a16="http://schemas.microsoft.com/office/drawing/2014/main" id="{01DA35FD-B9ED-4FBE-8C7F-EDD465BAC505}"/>
                  </a:ext>
                </a:extLst>
              </p:cNvPr>
              <p:cNvSpPr/>
              <p:nvPr/>
            </p:nvSpPr>
            <p:spPr>
              <a:xfrm>
                <a:off x="8686800" y="1879012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:a16="http://schemas.microsoft.com/office/drawing/2014/main" id="{C9B9BF0A-372A-4A4E-B1B6-F0F42BA357FC}"/>
                  </a:ext>
                </a:extLst>
              </p:cNvPr>
              <p:cNvSpPr/>
              <p:nvPr/>
            </p:nvSpPr>
            <p:spPr>
              <a:xfrm>
                <a:off x="9880600" y="3808686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:a16="http://schemas.microsoft.com/office/drawing/2014/main" id="{164B691E-FF88-468D-9689-D2324031E8F1}"/>
                  </a:ext>
                </a:extLst>
              </p:cNvPr>
              <p:cNvSpPr/>
              <p:nvPr/>
            </p:nvSpPr>
            <p:spPr>
              <a:xfrm>
                <a:off x="8686800" y="4456386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:a16="http://schemas.microsoft.com/office/drawing/2014/main" id="{883275E5-A439-4FA9-86FE-27FB9F243DE8}"/>
                  </a:ext>
                </a:extLst>
              </p:cNvPr>
              <p:cNvSpPr/>
              <p:nvPr/>
            </p:nvSpPr>
            <p:spPr>
              <a:xfrm>
                <a:off x="9880600" y="5097373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:a16="http://schemas.microsoft.com/office/drawing/2014/main" id="{0EE1EB9C-B7CA-4D5E-A7D6-D5FA6C1744EB}"/>
                  </a:ext>
                </a:extLst>
              </p:cNvPr>
              <p:cNvSpPr/>
              <p:nvPr/>
            </p:nvSpPr>
            <p:spPr>
              <a:xfrm>
                <a:off x="8686800" y="5793175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:a16="http://schemas.microsoft.com/office/drawing/2014/main" id="{F920C969-6472-4FC4-B0B4-DCF15A6A5426}"/>
                  </a:ext>
                </a:extLst>
              </p:cNvPr>
              <p:cNvSpPr/>
              <p:nvPr/>
            </p:nvSpPr>
            <p:spPr>
              <a:xfrm>
                <a:off x="9880600" y="6386060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:a16="http://schemas.microsoft.com/office/drawing/2014/main" id="{EC9F495F-9EA7-4969-9F26-D034F1942A49}"/>
                  </a:ext>
                </a:extLst>
              </p:cNvPr>
              <p:cNvSpPr/>
              <p:nvPr/>
            </p:nvSpPr>
            <p:spPr>
              <a:xfrm>
                <a:off x="11074400" y="1954486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Hexágono 54">
                <a:extLst>
                  <a:ext uri="{FF2B5EF4-FFF2-40B4-BE49-F238E27FC236}">
                    <a16:creationId xmlns:a16="http://schemas.microsoft.com/office/drawing/2014/main" id="{199F2287-0319-4D9A-B2D3-042DE29AA977}"/>
                  </a:ext>
                </a:extLst>
              </p:cNvPr>
              <p:cNvSpPr/>
              <p:nvPr/>
            </p:nvSpPr>
            <p:spPr>
              <a:xfrm>
                <a:off x="11074400" y="3167699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Hexágono 55">
                <a:extLst>
                  <a:ext uri="{FF2B5EF4-FFF2-40B4-BE49-F238E27FC236}">
                    <a16:creationId xmlns:a16="http://schemas.microsoft.com/office/drawing/2014/main" id="{43ECBBF2-2E83-4D82-BE71-3D113AC39E4D}"/>
                  </a:ext>
                </a:extLst>
              </p:cNvPr>
              <p:cNvSpPr/>
              <p:nvPr/>
            </p:nvSpPr>
            <p:spPr>
              <a:xfrm>
                <a:off x="11074400" y="4456386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Hexágono 56">
                <a:extLst>
                  <a:ext uri="{FF2B5EF4-FFF2-40B4-BE49-F238E27FC236}">
                    <a16:creationId xmlns:a16="http://schemas.microsoft.com/office/drawing/2014/main" id="{6348DE82-887C-4594-8FB1-452AB0C07D86}"/>
                  </a:ext>
                </a:extLst>
              </p:cNvPr>
              <p:cNvSpPr/>
              <p:nvPr/>
            </p:nvSpPr>
            <p:spPr>
              <a:xfrm>
                <a:off x="11074400" y="5741717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Hexágono 57">
                <a:extLst>
                  <a:ext uri="{FF2B5EF4-FFF2-40B4-BE49-F238E27FC236}">
                    <a16:creationId xmlns:a16="http://schemas.microsoft.com/office/drawing/2014/main" id="{014CE6D4-90E4-4328-98CC-E6423EF6907E}"/>
                  </a:ext>
                </a:extLst>
              </p:cNvPr>
              <p:cNvSpPr/>
              <p:nvPr/>
            </p:nvSpPr>
            <p:spPr>
              <a:xfrm>
                <a:off x="9880600" y="1234669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Hexágono 58">
                <a:extLst>
                  <a:ext uri="{FF2B5EF4-FFF2-40B4-BE49-F238E27FC236}">
                    <a16:creationId xmlns:a16="http://schemas.microsoft.com/office/drawing/2014/main" id="{D645B3C5-68C4-4F62-9EF1-A01F7E8A2285}"/>
                  </a:ext>
                </a:extLst>
              </p:cNvPr>
              <p:cNvSpPr/>
              <p:nvPr/>
            </p:nvSpPr>
            <p:spPr>
              <a:xfrm>
                <a:off x="11074400" y="575982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Hexágono 59">
                <a:extLst>
                  <a:ext uri="{FF2B5EF4-FFF2-40B4-BE49-F238E27FC236}">
                    <a16:creationId xmlns:a16="http://schemas.microsoft.com/office/drawing/2014/main" id="{D589ECE0-7B59-4FBE-98D1-8B073F382D20}"/>
                  </a:ext>
                </a:extLst>
              </p:cNvPr>
              <p:cNvSpPr/>
              <p:nvPr/>
            </p:nvSpPr>
            <p:spPr>
              <a:xfrm>
                <a:off x="8686800" y="639482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Hexágono 60">
                <a:extLst>
                  <a:ext uri="{FF2B5EF4-FFF2-40B4-BE49-F238E27FC236}">
                    <a16:creationId xmlns:a16="http://schemas.microsoft.com/office/drawing/2014/main" id="{F2B24876-50EE-4AAE-8670-CA3BF1A8457F}"/>
                  </a:ext>
                </a:extLst>
              </p:cNvPr>
              <p:cNvSpPr/>
              <p:nvPr/>
            </p:nvSpPr>
            <p:spPr>
              <a:xfrm>
                <a:off x="7493000" y="28568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Hexágono 61">
                <a:extLst>
                  <a:ext uri="{FF2B5EF4-FFF2-40B4-BE49-F238E27FC236}">
                    <a16:creationId xmlns:a16="http://schemas.microsoft.com/office/drawing/2014/main" id="{59BE76A8-99AF-4F2E-A4B1-D8E87F9E9FD7}"/>
                  </a:ext>
                </a:extLst>
              </p:cNvPr>
              <p:cNvSpPr/>
              <p:nvPr/>
            </p:nvSpPr>
            <p:spPr>
              <a:xfrm>
                <a:off x="7493000" y="1234669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Hexágono 62">
                <a:extLst>
                  <a:ext uri="{FF2B5EF4-FFF2-40B4-BE49-F238E27FC236}">
                    <a16:creationId xmlns:a16="http://schemas.microsoft.com/office/drawing/2014/main" id="{8938B976-055F-4E95-9BCE-87998CED331E}"/>
                  </a:ext>
                </a:extLst>
              </p:cNvPr>
              <p:cNvSpPr/>
              <p:nvPr/>
            </p:nvSpPr>
            <p:spPr>
              <a:xfrm>
                <a:off x="6299200" y="631619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Hexágono 64">
                <a:extLst>
                  <a:ext uri="{FF2B5EF4-FFF2-40B4-BE49-F238E27FC236}">
                    <a16:creationId xmlns:a16="http://schemas.microsoft.com/office/drawing/2014/main" id="{F840899B-234C-476E-8D01-717C8FDAE423}"/>
                  </a:ext>
                </a:extLst>
              </p:cNvPr>
              <p:cNvSpPr/>
              <p:nvPr/>
            </p:nvSpPr>
            <p:spPr>
              <a:xfrm>
                <a:off x="7569200" y="5123690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Hexágono 68">
                <a:extLst>
                  <a:ext uri="{FF2B5EF4-FFF2-40B4-BE49-F238E27FC236}">
                    <a16:creationId xmlns:a16="http://schemas.microsoft.com/office/drawing/2014/main" id="{684646F0-96F9-4B73-805F-D84A176A6D50}"/>
                  </a:ext>
                </a:extLst>
              </p:cNvPr>
              <p:cNvSpPr/>
              <p:nvPr/>
            </p:nvSpPr>
            <p:spPr>
              <a:xfrm>
                <a:off x="2794000" y="2440770"/>
                <a:ext cx="1270000" cy="109482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Hexágono 40">
              <a:extLst>
                <a:ext uri="{FF2B5EF4-FFF2-40B4-BE49-F238E27FC236}">
                  <a16:creationId xmlns:a16="http://schemas.microsoft.com/office/drawing/2014/main" id="{B0D4F11B-82D6-45C0-9DC9-032049A21930}"/>
                </a:ext>
              </a:extLst>
            </p:cNvPr>
            <p:cNvSpPr/>
            <p:nvPr/>
          </p:nvSpPr>
          <p:spPr>
            <a:xfrm>
              <a:off x="330200" y="3663468"/>
              <a:ext cx="1796915" cy="128938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Hexágono 41">
              <a:extLst>
                <a:ext uri="{FF2B5EF4-FFF2-40B4-BE49-F238E27FC236}">
                  <a16:creationId xmlns:a16="http://schemas.microsoft.com/office/drawing/2014/main" id="{A4F168AC-2FC8-4BAE-9B63-4D4DDA0C3F40}"/>
                </a:ext>
              </a:extLst>
            </p:cNvPr>
            <p:cNvSpPr/>
            <p:nvPr/>
          </p:nvSpPr>
          <p:spPr>
            <a:xfrm>
              <a:off x="1911307" y="4439205"/>
              <a:ext cx="1796915" cy="128938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Hexágono 42">
              <a:extLst>
                <a:ext uri="{FF2B5EF4-FFF2-40B4-BE49-F238E27FC236}">
                  <a16:creationId xmlns:a16="http://schemas.microsoft.com/office/drawing/2014/main" id="{4B763D5E-EDA1-4484-A7C4-5CE78C86914C}"/>
                </a:ext>
              </a:extLst>
            </p:cNvPr>
            <p:cNvSpPr/>
            <p:nvPr/>
          </p:nvSpPr>
          <p:spPr>
            <a:xfrm>
              <a:off x="1911307" y="5906217"/>
              <a:ext cx="1796915" cy="128938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6AB3EC0-5054-45B8-93EF-304921B2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9" y="21950"/>
            <a:ext cx="5175471" cy="2123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0D05C2-25FD-48AC-B953-5C08367F2A9A}"/>
              </a:ext>
            </a:extLst>
          </p:cNvPr>
          <p:cNvSpPr txBox="1"/>
          <p:nvPr/>
        </p:nvSpPr>
        <p:spPr>
          <a:xfrm>
            <a:off x="3994150" y="2798203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>
                <a:latin typeface="Ubuntu" panose="020B0504030602030204" pitchFamily="34" charset="0"/>
              </a:rPr>
              <a:t>Obrigado!</a:t>
            </a:r>
            <a:endParaRPr lang="pt-BR" sz="320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25B053-2E4C-4E0C-9641-E4ECE190F821}"/>
              </a:ext>
            </a:extLst>
          </p:cNvPr>
          <p:cNvSpPr/>
          <p:nvPr/>
        </p:nvSpPr>
        <p:spPr>
          <a:xfrm>
            <a:off x="317500" y="2108200"/>
            <a:ext cx="3479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1" rtlCol="0" anchor="ctr"/>
          <a:lstStyle/>
          <a:p>
            <a:r>
              <a:rPr lang="pt-BR" sz="2400" err="1">
                <a:ea typeface="+mn-lt"/>
                <a:cs typeface="+mn-lt"/>
              </a:rPr>
              <a:t>Infopet</a:t>
            </a:r>
            <a:r>
              <a:rPr lang="pt-BR" sz="2400">
                <a:ea typeface="+mn-lt"/>
                <a:cs typeface="+mn-lt"/>
              </a:rPr>
              <a:t> é uma plataforma inovadora dedicada a atender às necessidades dos tutores de pet. Com a perda ou esquecimento da carteirinha de vacinação, muitos se encontram em apuros ao precisar de informações sobre seus pets.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F35F8B-8581-45AA-9B55-D564F512FF16}"/>
              </a:ext>
            </a:extLst>
          </p:cNvPr>
          <p:cNvSpPr txBox="1"/>
          <p:nvPr/>
        </p:nvSpPr>
        <p:spPr>
          <a:xfrm>
            <a:off x="4425315" y="153253"/>
            <a:ext cx="361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>
                <a:latin typeface="Ubuntu" panose="020B0504030602030204" pitchFamily="34" charset="0"/>
              </a:rPr>
              <a:t>Introdução</a:t>
            </a:r>
            <a:endParaRPr lang="pt-BR" sz="6600">
              <a:latin typeface="Ubuntu" panose="020B0504030602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3C1416-39F9-4701-8A51-5C45E3ED8E27}"/>
              </a:ext>
            </a:extLst>
          </p:cNvPr>
          <p:cNvSpPr txBox="1"/>
          <p:nvPr/>
        </p:nvSpPr>
        <p:spPr>
          <a:xfrm>
            <a:off x="317500" y="1247695"/>
            <a:ext cx="990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400">
                <a:latin typeface="Ubuntu"/>
              </a:rPr>
              <a:t>  1</a:t>
            </a:r>
            <a:endParaRPr lang="pt-BR" sz="5400">
              <a:latin typeface="Ubuntu" panose="020B0504030602030204" pitchFamily="34" charset="0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EF393DE0-0A64-4DC0-AD65-C4A8DCEE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20" y="1103"/>
            <a:ext cx="3127486" cy="128351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6706C40F-89DE-455C-9159-7897D040A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90" y="3055110"/>
            <a:ext cx="5281170" cy="433810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36B13D-5917-5695-D3D4-57358F64E859}"/>
              </a:ext>
            </a:extLst>
          </p:cNvPr>
          <p:cNvCxnSpPr/>
          <p:nvPr/>
        </p:nvCxnSpPr>
        <p:spPr>
          <a:xfrm flipV="1">
            <a:off x="-40639" y="1188720"/>
            <a:ext cx="7985759" cy="2032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25B053-2E4C-4E0C-9641-E4ECE190F821}"/>
              </a:ext>
            </a:extLst>
          </p:cNvPr>
          <p:cNvSpPr/>
          <p:nvPr/>
        </p:nvSpPr>
        <p:spPr>
          <a:xfrm>
            <a:off x="317500" y="2108200"/>
            <a:ext cx="3479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1" rtlCol="0" anchor="ctr"/>
          <a:lstStyle/>
          <a:p>
            <a:r>
              <a:rPr lang="pt-BR" sz="2200" err="1">
                <a:ea typeface="+mn-lt"/>
                <a:cs typeface="+mn-lt"/>
              </a:rPr>
              <a:t>Infopet</a:t>
            </a:r>
            <a:r>
              <a:rPr lang="pt-BR" sz="2200">
                <a:ea typeface="+mn-lt"/>
                <a:cs typeface="+mn-lt"/>
              </a:rPr>
              <a:t> é uma plataforma inovadora dedicada a atender às necessidades dos donos de pet. Com a perda ou esquecimento da carteirinha de vacinação, muitos se encontram em apuros ao precisar de informações sobre seus pets.</a:t>
            </a:r>
            <a:endParaRPr lang="pt-BR" sz="2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3C1416-39F9-4701-8A51-5C45E3ED8E27}"/>
              </a:ext>
            </a:extLst>
          </p:cNvPr>
          <p:cNvSpPr txBox="1"/>
          <p:nvPr/>
        </p:nvSpPr>
        <p:spPr>
          <a:xfrm>
            <a:off x="317500" y="1247695"/>
            <a:ext cx="990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400">
                <a:latin typeface="Ubuntu"/>
              </a:rPr>
              <a:t>  1</a:t>
            </a:r>
            <a:endParaRPr lang="pt-BR" sz="5400">
              <a:latin typeface="Ubuntu" panose="020B050403060203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13068C3-CFBB-4306-BCAA-91FDE06BB8C8}"/>
              </a:ext>
            </a:extLst>
          </p:cNvPr>
          <p:cNvSpPr/>
          <p:nvPr/>
        </p:nvSpPr>
        <p:spPr>
          <a:xfrm>
            <a:off x="4448175" y="2108200"/>
            <a:ext cx="3479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1" rtlCol="0" anchor="ctr"/>
          <a:lstStyle/>
          <a:p>
            <a:r>
              <a:rPr lang="pt-BR" sz="2400">
                <a:latin typeface="Ubuntu"/>
              </a:rPr>
              <a:t>Nosso Site oferece uma solução prática e segura, permitindo que os usuários armazenem detalhes essenciais sobre seus pets como a coloração da pelugem, vacinas e alergias.</a:t>
            </a:r>
            <a:endParaRPr lang="pt-BR" sz="2400">
              <a:latin typeface="Ubuntu"/>
              <a:ea typeface="Calibri"/>
              <a:cs typeface="Calibri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854FE3A-A1A4-478F-81F4-5CFA07D92D68}"/>
              </a:ext>
            </a:extLst>
          </p:cNvPr>
          <p:cNvSpPr txBox="1"/>
          <p:nvPr/>
        </p:nvSpPr>
        <p:spPr>
          <a:xfrm>
            <a:off x="4448175" y="1247695"/>
            <a:ext cx="990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400">
                <a:latin typeface="Ubuntu"/>
              </a:rPr>
              <a:t>  2</a:t>
            </a:r>
            <a:endParaRPr lang="pt-BR" sz="5400">
              <a:latin typeface="Ubuntu" panose="020B0504030602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7D1E262-5ECD-470C-9813-D28E2181B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90" y="3055110"/>
            <a:ext cx="5281170" cy="433810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7D442E0-3425-1EBE-6C88-DB775CA41C16}"/>
              </a:ext>
            </a:extLst>
          </p:cNvPr>
          <p:cNvCxnSpPr/>
          <p:nvPr/>
        </p:nvCxnSpPr>
        <p:spPr>
          <a:xfrm flipV="1">
            <a:off x="-40639" y="1188720"/>
            <a:ext cx="7985759" cy="2032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53B52B1-8DAD-DD93-3703-FF9744AC0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20" y="1103"/>
            <a:ext cx="3127486" cy="12835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764646-93D1-103F-4740-DFEE626323DC}"/>
              </a:ext>
            </a:extLst>
          </p:cNvPr>
          <p:cNvSpPr txBox="1"/>
          <p:nvPr/>
        </p:nvSpPr>
        <p:spPr>
          <a:xfrm>
            <a:off x="4425315" y="153253"/>
            <a:ext cx="361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>
                <a:latin typeface="Ubuntu" panose="020B0504030602030204" pitchFamily="34" charset="0"/>
              </a:rPr>
              <a:t>Introdução</a:t>
            </a:r>
            <a:endParaRPr lang="pt-BR" sz="660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1FD16FC-157C-420F-8B9A-5AAEA7B79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90" y="3055110"/>
            <a:ext cx="5281170" cy="43381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F25B053-2E4C-4E0C-9641-E4ECE190F821}"/>
              </a:ext>
            </a:extLst>
          </p:cNvPr>
          <p:cNvSpPr/>
          <p:nvPr/>
        </p:nvSpPr>
        <p:spPr>
          <a:xfrm>
            <a:off x="317500" y="2108200"/>
            <a:ext cx="3479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1" rtlCol="0" anchor="ctr"/>
          <a:lstStyle/>
          <a:p>
            <a:r>
              <a:rPr lang="pt-BR">
                <a:latin typeface="Ubuntu"/>
              </a:rPr>
              <a:t>O </a:t>
            </a:r>
            <a:r>
              <a:rPr lang="pt-BR" err="1">
                <a:latin typeface="Ubuntu"/>
              </a:rPr>
              <a:t>Infopet</a:t>
            </a:r>
            <a:r>
              <a:rPr lang="pt-BR">
                <a:latin typeface="Ubuntu"/>
              </a:rPr>
              <a:t> é uma plataforma inovadora dedicada a atender às necessidades dos tutores de animais de estimação. Com a frequente perda ou esquecimento da carteirinha de vacinação, muitos se encontram em apuros ao precisar de informações vitais sobre seus pets.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3C1416-39F9-4701-8A51-5C45E3ED8E27}"/>
              </a:ext>
            </a:extLst>
          </p:cNvPr>
          <p:cNvSpPr txBox="1"/>
          <p:nvPr/>
        </p:nvSpPr>
        <p:spPr>
          <a:xfrm>
            <a:off x="317500" y="1247695"/>
            <a:ext cx="990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400">
                <a:latin typeface="Ubuntu"/>
              </a:rPr>
              <a:t>  1</a:t>
            </a:r>
            <a:endParaRPr lang="pt-BR" sz="5400">
              <a:latin typeface="Ubuntu" panose="020B050403060203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13068C3-CFBB-4306-BCAA-91FDE06BB8C8}"/>
              </a:ext>
            </a:extLst>
          </p:cNvPr>
          <p:cNvSpPr/>
          <p:nvPr/>
        </p:nvSpPr>
        <p:spPr>
          <a:xfrm>
            <a:off x="4448175" y="2108200"/>
            <a:ext cx="3479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1" rtlCol="0" anchor="ctr"/>
          <a:lstStyle/>
          <a:p>
            <a:r>
              <a:rPr lang="pt-BR" sz="2200">
                <a:ea typeface="+mn-lt"/>
                <a:cs typeface="+mn-lt"/>
              </a:rPr>
              <a:t>Nosso Site oferece uma solução prática e segura, permitindo que os usuários armazenem detalhes essenciais sobre seus pets como a coloração da pelugem, vacinas e alergias.</a:t>
            </a:r>
            <a:endParaRPr lang="pt-BR" sz="2200">
              <a:ea typeface="Calibri"/>
              <a:cs typeface="Calibri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854FE3A-A1A4-478F-81F4-5CFA07D92D68}"/>
              </a:ext>
            </a:extLst>
          </p:cNvPr>
          <p:cNvSpPr txBox="1"/>
          <p:nvPr/>
        </p:nvSpPr>
        <p:spPr>
          <a:xfrm>
            <a:off x="4448175" y="1247695"/>
            <a:ext cx="990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400">
                <a:latin typeface="Ubuntu"/>
              </a:rPr>
              <a:t>  2</a:t>
            </a:r>
            <a:endParaRPr lang="pt-BR" sz="5400">
              <a:latin typeface="Ubuntu" panose="020B050403060203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AF0E39B-E11E-4F92-8945-D97ADB4815CE}"/>
              </a:ext>
            </a:extLst>
          </p:cNvPr>
          <p:cNvSpPr/>
          <p:nvPr/>
        </p:nvSpPr>
        <p:spPr>
          <a:xfrm>
            <a:off x="8493125" y="2108200"/>
            <a:ext cx="3479800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numCol="1" rtlCol="0" anchor="ctr"/>
          <a:lstStyle/>
          <a:p>
            <a:r>
              <a:rPr lang="pt-BR" sz="2400"/>
              <a:t>Com isso, os tutores podem garantir o bem-estar e a saúde de seus pets de forma simples e eficaz, proporcionando tranquilidade e segurança para toda a família.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67BF7B0-AE38-4B0A-9043-2FCA176EAEB5}"/>
              </a:ext>
            </a:extLst>
          </p:cNvPr>
          <p:cNvSpPr txBox="1"/>
          <p:nvPr/>
        </p:nvSpPr>
        <p:spPr>
          <a:xfrm>
            <a:off x="8493125" y="1247695"/>
            <a:ext cx="990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5400">
                <a:latin typeface="Ubuntu"/>
              </a:rPr>
              <a:t>  3</a:t>
            </a:r>
            <a:endParaRPr lang="pt-BR" sz="5400">
              <a:latin typeface="Ubuntu" panose="020B0504030602030204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21B9A2C-93E7-0C63-0D14-541271366D5D}"/>
              </a:ext>
            </a:extLst>
          </p:cNvPr>
          <p:cNvCxnSpPr/>
          <p:nvPr/>
        </p:nvCxnSpPr>
        <p:spPr>
          <a:xfrm flipV="1">
            <a:off x="-40639" y="1188720"/>
            <a:ext cx="7985759" cy="2032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8FFA954-F273-706D-2282-216ED1EC9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20" y="1103"/>
            <a:ext cx="3127486" cy="12835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830926-576B-3FF2-844D-DF2496424471}"/>
              </a:ext>
            </a:extLst>
          </p:cNvPr>
          <p:cNvSpPr txBox="1"/>
          <p:nvPr/>
        </p:nvSpPr>
        <p:spPr>
          <a:xfrm>
            <a:off x="4425315" y="153253"/>
            <a:ext cx="361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>
                <a:latin typeface="Ubuntu" panose="020B0504030602030204" pitchFamily="34" charset="0"/>
              </a:rPr>
              <a:t>Introdução</a:t>
            </a:r>
            <a:endParaRPr lang="pt-BR" sz="660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6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A2FE5A-6963-4622-95CE-9373E4309D5F}"/>
              </a:ext>
            </a:extLst>
          </p:cNvPr>
          <p:cNvGrpSpPr/>
          <p:nvPr/>
        </p:nvGrpSpPr>
        <p:grpSpPr>
          <a:xfrm>
            <a:off x="330199" y="-654905"/>
            <a:ext cx="13512801" cy="8833705"/>
            <a:chOff x="330199" y="-654905"/>
            <a:chExt cx="13512801" cy="8833705"/>
          </a:xfrm>
          <a:blipFill>
            <a:blip r:embed="rId2"/>
            <a:stretch>
              <a:fillRect/>
            </a:stretch>
          </a:blipFill>
        </p:grpSpPr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03AC3157-2C51-441F-A1A1-07D066B0FAF4}"/>
                </a:ext>
              </a:extLst>
            </p:cNvPr>
            <p:cNvSpPr/>
            <p:nvPr/>
          </p:nvSpPr>
          <p:spPr>
            <a:xfrm>
              <a:off x="7032870" y="3969575"/>
              <a:ext cx="1796915" cy="128938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452173D7-1BBB-4ECB-B3D3-8F9AC5431622}"/>
                </a:ext>
              </a:extLst>
            </p:cNvPr>
            <p:cNvGrpSpPr/>
            <p:nvPr/>
          </p:nvGrpSpPr>
          <p:grpSpPr>
            <a:xfrm>
              <a:off x="330199" y="-654905"/>
              <a:ext cx="13512801" cy="8833705"/>
              <a:chOff x="330199" y="-654905"/>
              <a:chExt cx="13512801" cy="8833705"/>
            </a:xfrm>
            <a:grpFill/>
          </p:grpSpPr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10D7C81A-0BFD-4A7C-A328-3F640BB9896F}"/>
                  </a:ext>
                </a:extLst>
              </p:cNvPr>
              <p:cNvGrpSpPr/>
              <p:nvPr/>
            </p:nvGrpSpPr>
            <p:grpSpPr>
              <a:xfrm>
                <a:off x="330200" y="-654905"/>
                <a:ext cx="13512800" cy="8833705"/>
                <a:chOff x="2794000" y="-19905"/>
                <a:chExt cx="9550400" cy="7500793"/>
              </a:xfrm>
              <a:grpFill/>
            </p:grpSpPr>
            <p:sp>
              <p:nvSpPr>
                <p:cNvPr id="48" name="Hexágono 47">
                  <a:extLst>
                    <a:ext uri="{FF2B5EF4-FFF2-40B4-BE49-F238E27FC236}">
                      <a16:creationId xmlns:a16="http://schemas.microsoft.com/office/drawing/2014/main" id="{47015665-EA18-4FF9-90B9-67F4B4035863}"/>
                    </a:ext>
                  </a:extLst>
                </p:cNvPr>
                <p:cNvSpPr/>
                <p:nvPr/>
              </p:nvSpPr>
              <p:spPr>
                <a:xfrm>
                  <a:off x="8686800" y="316769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Hexágono 48">
                  <a:extLst>
                    <a:ext uri="{FF2B5EF4-FFF2-40B4-BE49-F238E27FC236}">
                      <a16:creationId xmlns:a16="http://schemas.microsoft.com/office/drawing/2014/main" id="{B1A61FF2-E55A-4532-B310-B636AEE59ADB}"/>
                    </a:ext>
                  </a:extLst>
                </p:cNvPr>
                <p:cNvSpPr/>
                <p:nvPr/>
              </p:nvSpPr>
              <p:spPr>
                <a:xfrm>
                  <a:off x="9880600" y="251999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Hexágono 49">
                  <a:extLst>
                    <a:ext uri="{FF2B5EF4-FFF2-40B4-BE49-F238E27FC236}">
                      <a16:creationId xmlns:a16="http://schemas.microsoft.com/office/drawing/2014/main" id="{7252B0E8-6D1A-4C4D-BC4E-5AC843C5E844}"/>
                    </a:ext>
                  </a:extLst>
                </p:cNvPr>
                <p:cNvSpPr/>
                <p:nvPr/>
              </p:nvSpPr>
              <p:spPr>
                <a:xfrm>
                  <a:off x="8686800" y="1879012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Hexágono 50">
                  <a:extLst>
                    <a:ext uri="{FF2B5EF4-FFF2-40B4-BE49-F238E27FC236}">
                      <a16:creationId xmlns:a16="http://schemas.microsoft.com/office/drawing/2014/main" id="{A1C8DC83-C863-4BC4-A687-17C1274302E3}"/>
                    </a:ext>
                  </a:extLst>
                </p:cNvPr>
                <p:cNvSpPr/>
                <p:nvPr/>
              </p:nvSpPr>
              <p:spPr>
                <a:xfrm>
                  <a:off x="9880600" y="3808686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Hexágono 51">
                  <a:extLst>
                    <a:ext uri="{FF2B5EF4-FFF2-40B4-BE49-F238E27FC236}">
                      <a16:creationId xmlns:a16="http://schemas.microsoft.com/office/drawing/2014/main" id="{782B6C22-9771-43DE-91CE-81A2715FB835}"/>
                    </a:ext>
                  </a:extLst>
                </p:cNvPr>
                <p:cNvSpPr/>
                <p:nvPr/>
              </p:nvSpPr>
              <p:spPr>
                <a:xfrm>
                  <a:off x="8686800" y="4456386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Hexágono 52">
                  <a:extLst>
                    <a:ext uri="{FF2B5EF4-FFF2-40B4-BE49-F238E27FC236}">
                      <a16:creationId xmlns:a16="http://schemas.microsoft.com/office/drawing/2014/main" id="{CF2D09BF-88A8-4C3B-967F-D9F7E237F6E2}"/>
                    </a:ext>
                  </a:extLst>
                </p:cNvPr>
                <p:cNvSpPr/>
                <p:nvPr/>
              </p:nvSpPr>
              <p:spPr>
                <a:xfrm>
                  <a:off x="9880600" y="5097373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Hexágono 53">
                  <a:extLst>
                    <a:ext uri="{FF2B5EF4-FFF2-40B4-BE49-F238E27FC236}">
                      <a16:creationId xmlns:a16="http://schemas.microsoft.com/office/drawing/2014/main" id="{5EEE9F66-542C-40D2-AD5C-FD4DE8492A4C}"/>
                    </a:ext>
                  </a:extLst>
                </p:cNvPr>
                <p:cNvSpPr/>
                <p:nvPr/>
              </p:nvSpPr>
              <p:spPr>
                <a:xfrm>
                  <a:off x="8686800" y="5793175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Hexágono 54">
                  <a:extLst>
                    <a:ext uri="{FF2B5EF4-FFF2-40B4-BE49-F238E27FC236}">
                      <a16:creationId xmlns:a16="http://schemas.microsoft.com/office/drawing/2014/main" id="{382D8B8B-84AF-41AD-99FD-B12B0FC31E8F}"/>
                    </a:ext>
                  </a:extLst>
                </p:cNvPr>
                <p:cNvSpPr/>
                <p:nvPr/>
              </p:nvSpPr>
              <p:spPr>
                <a:xfrm>
                  <a:off x="9880600" y="6386060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Hexágono 55">
                  <a:extLst>
                    <a:ext uri="{FF2B5EF4-FFF2-40B4-BE49-F238E27FC236}">
                      <a16:creationId xmlns:a16="http://schemas.microsoft.com/office/drawing/2014/main" id="{820AD404-4B58-45CE-B26A-BF7671E5CB81}"/>
                    </a:ext>
                  </a:extLst>
                </p:cNvPr>
                <p:cNvSpPr/>
                <p:nvPr/>
              </p:nvSpPr>
              <p:spPr>
                <a:xfrm>
                  <a:off x="11074400" y="1954486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Hexágono 56">
                  <a:extLst>
                    <a:ext uri="{FF2B5EF4-FFF2-40B4-BE49-F238E27FC236}">
                      <a16:creationId xmlns:a16="http://schemas.microsoft.com/office/drawing/2014/main" id="{49BCE7A4-3A18-413E-92A5-E9B5DA8B7288}"/>
                    </a:ext>
                  </a:extLst>
                </p:cNvPr>
                <p:cNvSpPr/>
                <p:nvPr/>
              </p:nvSpPr>
              <p:spPr>
                <a:xfrm>
                  <a:off x="11074400" y="316769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Hexágono 57">
                  <a:extLst>
                    <a:ext uri="{FF2B5EF4-FFF2-40B4-BE49-F238E27FC236}">
                      <a16:creationId xmlns:a16="http://schemas.microsoft.com/office/drawing/2014/main" id="{0451C1AC-A1DD-4130-943C-571A3D2B575F}"/>
                    </a:ext>
                  </a:extLst>
                </p:cNvPr>
                <p:cNvSpPr/>
                <p:nvPr/>
              </p:nvSpPr>
              <p:spPr>
                <a:xfrm>
                  <a:off x="11074400" y="4456386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Hexágono 58">
                  <a:extLst>
                    <a:ext uri="{FF2B5EF4-FFF2-40B4-BE49-F238E27FC236}">
                      <a16:creationId xmlns:a16="http://schemas.microsoft.com/office/drawing/2014/main" id="{2357ED8F-6F4F-4C02-8215-D072E18F07E9}"/>
                    </a:ext>
                  </a:extLst>
                </p:cNvPr>
                <p:cNvSpPr/>
                <p:nvPr/>
              </p:nvSpPr>
              <p:spPr>
                <a:xfrm>
                  <a:off x="11074400" y="5741717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Hexágono 59">
                  <a:extLst>
                    <a:ext uri="{FF2B5EF4-FFF2-40B4-BE49-F238E27FC236}">
                      <a16:creationId xmlns:a16="http://schemas.microsoft.com/office/drawing/2014/main" id="{01225BF6-344F-45C2-BBCB-8B5BF8683274}"/>
                    </a:ext>
                  </a:extLst>
                </p:cNvPr>
                <p:cNvSpPr/>
                <p:nvPr/>
              </p:nvSpPr>
              <p:spPr>
                <a:xfrm>
                  <a:off x="9880600" y="123466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Hexágono 60">
                  <a:extLst>
                    <a:ext uri="{FF2B5EF4-FFF2-40B4-BE49-F238E27FC236}">
                      <a16:creationId xmlns:a16="http://schemas.microsoft.com/office/drawing/2014/main" id="{94A02EC0-0763-4A29-A87D-DB12A06BA9BC}"/>
                    </a:ext>
                  </a:extLst>
                </p:cNvPr>
                <p:cNvSpPr/>
                <p:nvPr/>
              </p:nvSpPr>
              <p:spPr>
                <a:xfrm>
                  <a:off x="11074400" y="575982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Hexágono 61">
                  <a:extLst>
                    <a:ext uri="{FF2B5EF4-FFF2-40B4-BE49-F238E27FC236}">
                      <a16:creationId xmlns:a16="http://schemas.microsoft.com/office/drawing/2014/main" id="{7E9B2522-E06F-4924-B2EC-2D1456033DC5}"/>
                    </a:ext>
                  </a:extLst>
                </p:cNvPr>
                <p:cNvSpPr/>
                <p:nvPr/>
              </p:nvSpPr>
              <p:spPr>
                <a:xfrm>
                  <a:off x="8686800" y="639482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Hexágono 62">
                  <a:extLst>
                    <a:ext uri="{FF2B5EF4-FFF2-40B4-BE49-F238E27FC236}">
                      <a16:creationId xmlns:a16="http://schemas.microsoft.com/office/drawing/2014/main" id="{8DB53271-68BB-4779-A647-B6FC97AE9FA6}"/>
                    </a:ext>
                  </a:extLst>
                </p:cNvPr>
                <p:cNvSpPr/>
                <p:nvPr/>
              </p:nvSpPr>
              <p:spPr>
                <a:xfrm>
                  <a:off x="7493000" y="28568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Hexágono 63">
                  <a:extLst>
                    <a:ext uri="{FF2B5EF4-FFF2-40B4-BE49-F238E27FC236}">
                      <a16:creationId xmlns:a16="http://schemas.microsoft.com/office/drawing/2014/main" id="{8B36854F-5791-4962-998C-C4FB2EA7E1EF}"/>
                    </a:ext>
                  </a:extLst>
                </p:cNvPr>
                <p:cNvSpPr/>
                <p:nvPr/>
              </p:nvSpPr>
              <p:spPr>
                <a:xfrm>
                  <a:off x="7493000" y="123466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Hexágono 64">
                  <a:extLst>
                    <a:ext uri="{FF2B5EF4-FFF2-40B4-BE49-F238E27FC236}">
                      <a16:creationId xmlns:a16="http://schemas.microsoft.com/office/drawing/2014/main" id="{57BE43A8-9A76-4B4C-863A-B3270515D8F2}"/>
                    </a:ext>
                  </a:extLst>
                </p:cNvPr>
                <p:cNvSpPr/>
                <p:nvPr/>
              </p:nvSpPr>
              <p:spPr>
                <a:xfrm>
                  <a:off x="6299200" y="63161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Hexágono 65">
                  <a:extLst>
                    <a:ext uri="{FF2B5EF4-FFF2-40B4-BE49-F238E27FC236}">
                      <a16:creationId xmlns:a16="http://schemas.microsoft.com/office/drawing/2014/main" id="{98B2B87D-E970-4E68-A5F7-05448E3AACB3}"/>
                    </a:ext>
                  </a:extLst>
                </p:cNvPr>
                <p:cNvSpPr/>
                <p:nvPr/>
              </p:nvSpPr>
              <p:spPr>
                <a:xfrm>
                  <a:off x="5105400" y="1234669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Hexágono 66">
                  <a:extLst>
                    <a:ext uri="{FF2B5EF4-FFF2-40B4-BE49-F238E27FC236}">
                      <a16:creationId xmlns:a16="http://schemas.microsoft.com/office/drawing/2014/main" id="{09369CE8-9438-41FF-8DD7-CF749B41455B}"/>
                    </a:ext>
                  </a:extLst>
                </p:cNvPr>
                <p:cNvSpPr/>
                <p:nvPr/>
              </p:nvSpPr>
              <p:spPr>
                <a:xfrm>
                  <a:off x="7569200" y="5123690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Hexágono 67">
                  <a:extLst>
                    <a:ext uri="{FF2B5EF4-FFF2-40B4-BE49-F238E27FC236}">
                      <a16:creationId xmlns:a16="http://schemas.microsoft.com/office/drawing/2014/main" id="{1FA2B04C-1DF8-416A-BFD3-0291BA405BAA}"/>
                    </a:ext>
                  </a:extLst>
                </p:cNvPr>
                <p:cNvSpPr/>
                <p:nvPr/>
              </p:nvSpPr>
              <p:spPr>
                <a:xfrm>
                  <a:off x="5105400" y="-19905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Hexágono 68">
                  <a:extLst>
                    <a:ext uri="{FF2B5EF4-FFF2-40B4-BE49-F238E27FC236}">
                      <a16:creationId xmlns:a16="http://schemas.microsoft.com/office/drawing/2014/main" id="{6F33C0BE-BD61-425F-ABFC-E3FB4E60006A}"/>
                    </a:ext>
                  </a:extLst>
                </p:cNvPr>
                <p:cNvSpPr/>
                <p:nvPr/>
              </p:nvSpPr>
              <p:spPr>
                <a:xfrm>
                  <a:off x="3911600" y="575982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Hexágono 69">
                  <a:extLst>
                    <a:ext uri="{FF2B5EF4-FFF2-40B4-BE49-F238E27FC236}">
                      <a16:creationId xmlns:a16="http://schemas.microsoft.com/office/drawing/2014/main" id="{63A602AF-E18A-41D3-AF1D-3B592C2DA4C0}"/>
                    </a:ext>
                  </a:extLst>
                </p:cNvPr>
                <p:cNvSpPr/>
                <p:nvPr/>
              </p:nvSpPr>
              <p:spPr>
                <a:xfrm>
                  <a:off x="3911600" y="1782083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Hexágono 70">
                  <a:extLst>
                    <a:ext uri="{FF2B5EF4-FFF2-40B4-BE49-F238E27FC236}">
                      <a16:creationId xmlns:a16="http://schemas.microsoft.com/office/drawing/2014/main" id="{7A652BA6-F340-4C85-83C2-E8D3B0BC288B}"/>
                    </a:ext>
                  </a:extLst>
                </p:cNvPr>
                <p:cNvSpPr/>
                <p:nvPr/>
              </p:nvSpPr>
              <p:spPr>
                <a:xfrm>
                  <a:off x="2794000" y="2440770"/>
                  <a:ext cx="1270000" cy="1094828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Hexágono 42">
                <a:extLst>
                  <a:ext uri="{FF2B5EF4-FFF2-40B4-BE49-F238E27FC236}">
                    <a16:creationId xmlns:a16="http://schemas.microsoft.com/office/drawing/2014/main" id="{97552AA7-51CB-4638-B381-00A0B75F85EE}"/>
                  </a:ext>
                </a:extLst>
              </p:cNvPr>
              <p:cNvSpPr/>
              <p:nvPr/>
            </p:nvSpPr>
            <p:spPr>
              <a:xfrm>
                <a:off x="330200" y="3663468"/>
                <a:ext cx="1796915" cy="128938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:a16="http://schemas.microsoft.com/office/drawing/2014/main" id="{BE7F3047-328A-40AB-B5ED-729DDD3A0232}"/>
                  </a:ext>
                </a:extLst>
              </p:cNvPr>
              <p:cNvSpPr/>
              <p:nvPr/>
            </p:nvSpPr>
            <p:spPr>
              <a:xfrm>
                <a:off x="1911307" y="4439205"/>
                <a:ext cx="1796915" cy="128938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:a16="http://schemas.microsoft.com/office/drawing/2014/main" id="{1B53B79B-BC55-40FD-8EA8-032EFF9DB610}"/>
                  </a:ext>
                </a:extLst>
              </p:cNvPr>
              <p:cNvSpPr/>
              <p:nvPr/>
            </p:nvSpPr>
            <p:spPr>
              <a:xfrm>
                <a:off x="1911307" y="5906217"/>
                <a:ext cx="1796915" cy="128938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:a16="http://schemas.microsoft.com/office/drawing/2014/main" id="{D2C849E9-E2D6-4D18-B392-D05BCC7D28AC}"/>
                  </a:ext>
                </a:extLst>
              </p:cNvPr>
              <p:cNvSpPr/>
              <p:nvPr/>
            </p:nvSpPr>
            <p:spPr>
              <a:xfrm>
                <a:off x="330199" y="776027"/>
                <a:ext cx="1796915" cy="128938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:a16="http://schemas.microsoft.com/office/drawing/2014/main" id="{644B1A93-FFD6-4201-8A6D-9F93525B7810}"/>
                  </a:ext>
                </a:extLst>
              </p:cNvPr>
              <p:cNvSpPr/>
              <p:nvPr/>
            </p:nvSpPr>
            <p:spPr>
              <a:xfrm>
                <a:off x="5424543" y="4711335"/>
                <a:ext cx="1796915" cy="128938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6AB3EC0-5054-45B8-93EF-304921B2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14" y="2681838"/>
            <a:ext cx="5175471" cy="21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9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64A99F-CB16-4A33-8C25-4AA894DA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834" y="3783303"/>
            <a:ext cx="4006595" cy="36490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F35F8B-8581-45AA-9B55-D564F512FF16}"/>
              </a:ext>
            </a:extLst>
          </p:cNvPr>
          <p:cNvSpPr txBox="1"/>
          <p:nvPr/>
        </p:nvSpPr>
        <p:spPr>
          <a:xfrm>
            <a:off x="3389368" y="292953"/>
            <a:ext cx="541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>
                <a:latin typeface="Ubuntu" panose="020B0504030602030204" pitchFamily="34" charset="0"/>
              </a:rPr>
              <a:t>Diagrama BPMN</a:t>
            </a:r>
            <a:endParaRPr lang="pt-BR" sz="6600">
              <a:latin typeface="Ubuntu" panose="020B0504030602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109366-D4C4-47BD-9C42-A615495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639" y="2479174"/>
            <a:ext cx="9132722" cy="408587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6F75ADC-F354-4E0B-9625-CEC005C9948B}"/>
              </a:ext>
            </a:extLst>
          </p:cNvPr>
          <p:cNvSpPr txBox="1"/>
          <p:nvPr/>
        </p:nvSpPr>
        <p:spPr>
          <a:xfrm>
            <a:off x="4456168" y="1684185"/>
            <a:ext cx="541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>
                <a:latin typeface="Ubuntu" panose="020B0504030602030204" pitchFamily="34" charset="0"/>
              </a:rPr>
              <a:t>Usuário Login</a:t>
            </a:r>
            <a:endParaRPr lang="pt-BR" sz="4800" u="sng">
              <a:latin typeface="Ubuntu" panose="020B0504030602030204" pitchFamily="34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FD43CFF-5B3F-8799-256C-BC211DCB4A21}"/>
              </a:ext>
            </a:extLst>
          </p:cNvPr>
          <p:cNvCxnSpPr/>
          <p:nvPr/>
        </p:nvCxnSpPr>
        <p:spPr>
          <a:xfrm flipV="1">
            <a:off x="-172719" y="1249680"/>
            <a:ext cx="8971279" cy="3048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F8165E9-EB0F-05FA-E418-7837BE23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20" y="1103"/>
            <a:ext cx="3127486" cy="12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109366-D4C4-47BD-9C42-A615495F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04940"/>
            <a:ext cx="12192000" cy="52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1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8AA1AE4-D485-4053-B935-91116D9A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834" y="3783303"/>
            <a:ext cx="4006595" cy="36490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F35F8B-8581-45AA-9B55-D564F512FF16}"/>
              </a:ext>
            </a:extLst>
          </p:cNvPr>
          <p:cNvSpPr txBox="1"/>
          <p:nvPr/>
        </p:nvSpPr>
        <p:spPr>
          <a:xfrm>
            <a:off x="3389368" y="292953"/>
            <a:ext cx="541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>
                <a:latin typeface="Ubuntu" panose="020B0504030602030204" pitchFamily="34" charset="0"/>
              </a:rPr>
              <a:t>Diagrama BPMN</a:t>
            </a:r>
            <a:endParaRPr lang="pt-BR" sz="6600">
              <a:latin typeface="Ubuntu" panose="020B0504030602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109366-D4C4-47BD-9C42-A615495F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31" y="2499793"/>
            <a:ext cx="8720138" cy="36490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6F75ADC-F354-4E0B-9625-CEC005C9948B}"/>
              </a:ext>
            </a:extLst>
          </p:cNvPr>
          <p:cNvSpPr txBox="1"/>
          <p:nvPr/>
        </p:nvSpPr>
        <p:spPr>
          <a:xfrm>
            <a:off x="4595868" y="1714665"/>
            <a:ext cx="318822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>
                <a:latin typeface="Ubuntu"/>
              </a:rPr>
              <a:t>Cadastra Pet</a:t>
            </a:r>
            <a:endParaRPr lang="pt-BR" sz="4800">
              <a:latin typeface="Ubuntu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792C958-8BF4-9BE6-73B1-C5A19EABE768}"/>
              </a:ext>
            </a:extLst>
          </p:cNvPr>
          <p:cNvCxnSpPr/>
          <p:nvPr/>
        </p:nvCxnSpPr>
        <p:spPr>
          <a:xfrm flipV="1">
            <a:off x="-172719" y="1249680"/>
            <a:ext cx="8971279" cy="20320"/>
          </a:xfrm>
          <a:prstGeom prst="straightConnector1">
            <a:avLst/>
          </a:prstGeom>
          <a:ln w="6350">
            <a:solidFill>
              <a:schemeClr val="bg2">
                <a:lumMod val="10000"/>
              </a:schemeClr>
            </a:solidFill>
          </a:ln>
          <a:effectLst>
            <a:outerShdw blurRad="50800" dist="50800" dir="2700000">
              <a:srgbClr val="000000">
                <a:alpha val="8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AC5F306-B9A9-1724-FF14-B418C2A94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20" y="1103"/>
            <a:ext cx="3127486" cy="12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8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109366-D4C4-47BD-9C42-A615495F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1925"/>
            <a:ext cx="12191999" cy="59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22</Paragraphs>
  <Slides>13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Ubuntu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Nikolas Cruz</dc:creator>
  <cp:lastModifiedBy>IGOR ESTEVES</cp:lastModifiedBy>
  <cp:revision>45</cp:revision>
  <dcterms:created xsi:type="dcterms:W3CDTF">2024-06-10T17:39:09Z</dcterms:created>
  <dcterms:modified xsi:type="dcterms:W3CDTF">2024-06-11T14:10:34Z</dcterms:modified>
</cp:coreProperties>
</file>