
<file path=[Content_Types].xml><?xml version="1.0" encoding="utf-8"?>
<Types xmlns="http://schemas.openxmlformats.org/package/2006/content-types">
  <Default Extension="png" ContentType="image/png"/>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21"/>
  </p:notesMasterIdLst>
  <p:sldIdLst>
    <p:sldId id="256" r:id="rId5"/>
    <p:sldId id="269" r:id="rId6"/>
    <p:sldId id="257" r:id="rId7"/>
    <p:sldId id="267" r:id="rId8"/>
    <p:sldId id="282" r:id="rId9"/>
    <p:sldId id="268" r:id="rId10"/>
    <p:sldId id="258" r:id="rId11"/>
    <p:sldId id="261" r:id="rId12"/>
    <p:sldId id="262" r:id="rId13"/>
    <p:sldId id="263" r:id="rId14"/>
    <p:sldId id="283" r:id="rId15"/>
    <p:sldId id="271" r:id="rId16"/>
    <p:sldId id="265" r:id="rId17"/>
    <p:sldId id="293" r:id="rId18"/>
    <p:sldId id="259" r:id="rId19"/>
    <p:sldId id="281" r:id="rId20"/>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4CD4"/>
    <a:srgbClr val="22F467"/>
    <a:srgbClr val="D19B45"/>
    <a:srgbClr val="DC30E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81"/>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4098" name="页眉占位符 1"/>
          <p:cNvSpPr>
            <a:spLocks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4099" name="日期占位符 2"/>
          <p:cNvSpPr>
            <a:spLocks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4100" name="幻灯片图像占位符 3"/>
          <p:cNvSpPr>
            <a:spLocks noGrp="1"/>
          </p:cNvSpPr>
          <p:nvPr>
            <p:ph type="sldImg" idx="2"/>
          </p:nvPr>
        </p:nvSpPr>
        <p:spPr>
          <a:xfrm>
            <a:off x="1143000" y="685800"/>
            <a:ext cx="4572000" cy="3429000"/>
          </a:xfrm>
          <a:prstGeom prst="rect">
            <a:avLst/>
          </a:prstGeom>
          <a:noFill/>
          <a:ln w="9525">
            <a:noFill/>
          </a:ln>
        </p:spPr>
      </p:sp>
      <p:sp>
        <p:nvSpPr>
          <p:cNvPr id="4101" name="备注占位符 4"/>
          <p:cNvSpPr>
            <a:spLocks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102" name="页脚占位符 5"/>
          <p:cNvSpPr>
            <a:spLocks noGrp="1"/>
          </p:cNvSpPr>
          <p:nvPr>
            <p:ph type="ftr" sz="quarter" idx="4"/>
          </p:nvPr>
        </p:nvSpPr>
        <p:spPr>
          <a:xfrm>
            <a:off x="0" y="8685213"/>
            <a:ext cx="2971800" cy="457200"/>
          </a:xfrm>
          <a:prstGeom prst="rect">
            <a:avLst/>
          </a:prstGeom>
          <a:noFill/>
          <a:ln w="9525">
            <a:noFill/>
          </a:ln>
        </p:spPr>
        <p:txBody>
          <a:bodyPr anchor="b"/>
          <a:p>
            <a:pPr lvl="0" eaLnBrk="1" hangingPunct="1"/>
            <a:endParaRPr lang="zh-CN" altLang="en-US" sz="1200" dirty="0"/>
          </a:p>
        </p:txBody>
      </p:sp>
      <p:sp>
        <p:nvSpPr>
          <p:cNvPr id="4103" name="灯片编号占位符 6"/>
          <p:cNvSpPr>
            <a:spLocks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09575" y="1049338"/>
            <a:ext cx="4104847" cy="51276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81966" y="1049338"/>
            <a:ext cx="4104847" cy="51276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en-US" altLang="x-none"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endParaRPr lang="en-US" altLang="x-none"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endParaRPr lang="en-US" altLang="x-none"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en-US" altLang="x-none"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en-US" altLang="x-none"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en-US" altLang="x-none"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2504" y="192088"/>
            <a:ext cx="2094310" cy="59848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09575" y="192088"/>
            <a:ext cx="6161519" cy="59848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09575" y="1049338"/>
            <a:ext cx="4104847" cy="51276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81966" y="1049338"/>
            <a:ext cx="4104847" cy="51276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en-US" altLang="x-none"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endParaRPr lang="en-US" altLang="x-none"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endParaRPr lang="en-US" altLang="x-none"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en-US" altLang="x-none"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en-US" altLang="x-none"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en-US" altLang="x-none"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2504" y="192088"/>
            <a:ext cx="2094310" cy="59848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09575" y="192088"/>
            <a:ext cx="6161519" cy="59848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eaLnBrk="1" hangingPunct="1"/>
            <a:endParaRPr lang="zh-CN" altLang="en-US" dirty="0"/>
          </a:p>
        </p:txBody>
      </p:sp>
      <p:sp>
        <p:nvSpPr>
          <p:cNvPr id="1029" name="Rectangle 5"/>
          <p:cNvSpPr>
            <a:spLocks noGrp="1"/>
          </p:cNvSpPr>
          <p:nvPr>
            <p:ph type="ftr" sz="quarter" idx="3"/>
          </p:nvPr>
        </p:nvSpPr>
        <p:spPr>
          <a:xfrm>
            <a:off x="3060700" y="6310313"/>
            <a:ext cx="2895600" cy="476250"/>
          </a:xfrm>
          <a:prstGeom prst="rect">
            <a:avLst/>
          </a:prstGeom>
          <a:noFill/>
          <a:ln w="9525">
            <a:noFill/>
          </a:ln>
        </p:spPr>
        <p:txBody>
          <a:bodyPr/>
          <a:lstStyle>
            <a:lvl1pPr algn="ctr">
              <a:defRPr sz="1400"/>
            </a:lvl1pPr>
          </a:lstStyle>
          <a:p>
            <a:pPr lvl="0" eaLnBrk="1" hangingPunct="1"/>
            <a:endParaRPr lang="zh-CN" altLang="en-US" dirty="0"/>
          </a:p>
        </p:txBody>
      </p:sp>
      <p:sp>
        <p:nvSpPr>
          <p:cNvPr id="1030" name="Rectangle 6"/>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advTm="4000">
    <p:fade/>
  </p:transition>
  <p:hf sldNum="0" hdr="0" ftr="0" dt="0"/>
  <p:txStyles>
    <p:titleStyle>
      <a:lvl1pPr marL="0" lvl="0" indent="0" algn="ctr" defTabSz="914400" eaLnBrk="0" fontAlgn="base" latinLnBrk="0"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2050" name="KSO_BT1"/>
          <p:cNvSpPr>
            <a:spLocks noGrp="1"/>
          </p:cNvSpPr>
          <p:nvPr>
            <p:ph type="title"/>
          </p:nvPr>
        </p:nvSpPr>
        <p:spPr>
          <a:xfrm>
            <a:off x="931863" y="192088"/>
            <a:ext cx="6940550" cy="642937"/>
          </a:xfrm>
          <a:prstGeom prst="rect">
            <a:avLst/>
          </a:prstGeom>
          <a:noFill/>
          <a:ln w="9525">
            <a:noFill/>
          </a:ln>
        </p:spPr>
        <p:txBody>
          <a:bodyPr anchor="b"/>
          <a:p>
            <a:pPr lvl="0"/>
            <a:r>
              <a:rPr lang="zh-CN" altLang="en-US"/>
              <a:t>单击此处编辑母版标题样式</a:t>
            </a:r>
            <a:endParaRPr lang="zh-CN" altLang="en-US"/>
          </a:p>
        </p:txBody>
      </p:sp>
      <p:sp>
        <p:nvSpPr>
          <p:cNvPr id="2051" name="KSO_BC1"/>
          <p:cNvSpPr>
            <a:spLocks noGrp="1"/>
          </p:cNvSpPr>
          <p:nvPr>
            <p:ph type="body" idx="1"/>
          </p:nvPr>
        </p:nvSpPr>
        <p:spPr>
          <a:xfrm>
            <a:off x="409575" y="1049338"/>
            <a:ext cx="8377238" cy="5127625"/>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p:txBody>
      </p:sp>
      <p:sp>
        <p:nvSpPr>
          <p:cNvPr id="2052" name="KSO_FD"/>
          <p:cNvSpPr>
            <a:spLocks noGrp="1"/>
          </p:cNvSpPr>
          <p:nvPr>
            <p:ph type="dt" sz="half" idx="2"/>
          </p:nvPr>
        </p:nvSpPr>
        <p:spPr>
          <a:xfrm>
            <a:off x="628650" y="6356350"/>
            <a:ext cx="2057400" cy="365125"/>
          </a:xfrm>
          <a:prstGeom prst="rect">
            <a:avLst/>
          </a:prstGeom>
          <a:noFill/>
          <a:ln w="9525">
            <a:noFill/>
          </a:ln>
        </p:spPr>
        <p:txBody>
          <a:bodyPr anchor="ctr"/>
          <a:lstStyle>
            <a:lvl1pPr>
              <a:defRPr sz="1200">
                <a:solidFill>
                  <a:srgbClr val="959696"/>
                </a:solidFill>
              </a:defRPr>
            </a:lvl1pPr>
          </a:lstStyle>
          <a:p>
            <a:pPr lvl="0" eaLnBrk="1" hangingPunct="1"/>
            <a:endParaRPr lang="en-US" altLang="x-none" dirty="0"/>
          </a:p>
        </p:txBody>
      </p:sp>
      <p:sp>
        <p:nvSpPr>
          <p:cNvPr id="2053" name="KSO_FT"/>
          <p:cNvSpPr>
            <a:spLocks noGrp="1"/>
          </p:cNvSpPr>
          <p:nvPr>
            <p:ph type="ftr" sz="quarter" idx="3"/>
          </p:nvPr>
        </p:nvSpPr>
        <p:spPr>
          <a:xfrm>
            <a:off x="3028950" y="6356350"/>
            <a:ext cx="3086100" cy="365125"/>
          </a:xfrm>
          <a:prstGeom prst="rect">
            <a:avLst/>
          </a:prstGeom>
          <a:noFill/>
          <a:ln w="9525">
            <a:noFill/>
          </a:ln>
        </p:spPr>
        <p:txBody>
          <a:bodyPr anchor="ctr"/>
          <a:lstStyle>
            <a:lvl1pPr algn="ctr">
              <a:defRPr sz="1200">
                <a:solidFill>
                  <a:srgbClr val="959696"/>
                </a:solidFill>
              </a:defRPr>
            </a:lvl1pPr>
          </a:lstStyle>
          <a:p>
            <a:pPr lvl="0" eaLnBrk="1" hangingPunct="1"/>
            <a:endParaRPr lang="zh-CN" altLang="en-US" dirty="0"/>
          </a:p>
        </p:txBody>
      </p:sp>
      <p:sp>
        <p:nvSpPr>
          <p:cNvPr id="2054" name="KSO_FN"/>
          <p:cNvSpPr>
            <a:spLocks noGrp="1"/>
          </p:cNvSpPr>
          <p:nvPr>
            <p:ph type="sldNum" sz="quarter" idx="4"/>
          </p:nvPr>
        </p:nvSpPr>
        <p:spPr>
          <a:xfrm>
            <a:off x="6457950" y="6356350"/>
            <a:ext cx="2057400" cy="365125"/>
          </a:xfrm>
          <a:prstGeom prst="rect">
            <a:avLst/>
          </a:prstGeom>
          <a:noFill/>
          <a:ln w="9525">
            <a:noFill/>
          </a:ln>
        </p:spPr>
        <p:txBody>
          <a:bodyPr anchor="ctr"/>
          <a:lstStyle>
            <a:lvl1pPr algn="r">
              <a:defRPr sz="1200">
                <a:solidFill>
                  <a:srgbClr val="959696"/>
                </a:solidFill>
              </a:defRPr>
            </a:lvl1pPr>
          </a:lstStyle>
          <a:p>
            <a:pPr lvl="0" eaLnBrk="1" hangingPunct="1"/>
            <a:fld id="{9A0DB2DC-4C9A-4742-B13C-FB6460FD3503}" type="slidenum">
              <a:rPr lang="zh-CN" altLang="en-US" dirty="0"/>
            </a:fld>
            <a:endParaRPr lang="zh-CN" altLang="en-US" dirty="0"/>
          </a:p>
        </p:txBody>
      </p:sp>
      <p:sp>
        <p:nvSpPr>
          <p:cNvPr id="2055" name="任意多边形 10"/>
          <p:cNvSpPr/>
          <p:nvPr/>
        </p:nvSpPr>
        <p:spPr>
          <a:xfrm>
            <a:off x="0" y="539750"/>
            <a:ext cx="871538" cy="295275"/>
          </a:xfrm>
          <a:custGeom>
            <a:avLst/>
            <a:gdLst/>
            <a:ahLst/>
            <a:cxnLst>
              <a:cxn ang="0">
                <a:pos x="0" y="0"/>
              </a:cxn>
              <a:cxn ang="0">
                <a:pos x="807267" y="0"/>
              </a:cxn>
              <a:cxn ang="0">
                <a:pos x="1032216" y="359044"/>
              </a:cxn>
              <a:cxn ang="0">
                <a:pos x="0" y="359044"/>
              </a:cxn>
              <a:cxn ang="0">
                <a:pos x="0" y="0"/>
              </a:cxn>
            </a:cxnLst>
            <a:pathLst>
              <a:path w="735872" h="242832">
                <a:moveTo>
                  <a:pt x="0" y="0"/>
                </a:moveTo>
                <a:lnTo>
                  <a:pt x="575505" y="0"/>
                </a:lnTo>
                <a:lnTo>
                  <a:pt x="735872" y="242832"/>
                </a:lnTo>
                <a:lnTo>
                  <a:pt x="0" y="242832"/>
                </a:lnTo>
                <a:lnTo>
                  <a:pt x="0" y="0"/>
                </a:lnTo>
                <a:close/>
              </a:path>
            </a:pathLst>
          </a:custGeom>
          <a:solidFill>
            <a:srgbClr val="C94D4D">
              <a:alpha val="100000"/>
            </a:srgbClr>
          </a:solidFill>
          <a:ln w="9525">
            <a:noFill/>
          </a:ln>
        </p:spPr>
        <p:txBody>
          <a:bodyPr/>
          <a:p>
            <a:endParaRPr lang="zh-CN" altLang="en-US"/>
          </a:p>
        </p:txBody>
      </p:sp>
      <p:sp>
        <p:nvSpPr>
          <p:cNvPr id="2056" name="任意多边形 11">
            <a:hlinkClick r:id="" action="ppaction://hlinkshowjump?jump=previousslide"/>
          </p:cNvPr>
          <p:cNvSpPr/>
          <p:nvPr/>
        </p:nvSpPr>
        <p:spPr>
          <a:xfrm>
            <a:off x="8129588" y="6623050"/>
            <a:ext cx="582612" cy="242888"/>
          </a:xfrm>
          <a:custGeom>
            <a:avLst/>
            <a:gdLst/>
            <a:ahLst/>
            <a:cxnLst>
              <a:cxn ang="0">
                <a:pos x="0" y="0"/>
              </a:cxn>
              <a:cxn ang="0">
                <a:pos x="392528" y="0"/>
              </a:cxn>
              <a:cxn ang="0">
                <a:pos x="581754" y="242944"/>
              </a:cxn>
              <a:cxn ang="0">
                <a:pos x="0" y="242944"/>
              </a:cxn>
              <a:cxn ang="0">
                <a:pos x="0" y="0"/>
              </a:cxn>
            </a:cxnLst>
            <a:pathLst>
              <a:path w="583471" h="242832">
                <a:moveTo>
                  <a:pt x="0" y="0"/>
                </a:moveTo>
                <a:lnTo>
                  <a:pt x="393687" y="0"/>
                </a:lnTo>
                <a:lnTo>
                  <a:pt x="583471" y="242832"/>
                </a:lnTo>
                <a:lnTo>
                  <a:pt x="0" y="242832"/>
                </a:lnTo>
                <a:lnTo>
                  <a:pt x="0" y="0"/>
                </a:lnTo>
                <a:close/>
              </a:path>
            </a:pathLst>
          </a:custGeom>
          <a:solidFill>
            <a:srgbClr val="C94D4D">
              <a:alpha val="100000"/>
            </a:srgbClr>
          </a:solidFill>
          <a:ln w="9525">
            <a:noFill/>
          </a:ln>
        </p:spPr>
        <p:txBody>
          <a:bodyPr/>
          <a:p>
            <a:endParaRPr lang="zh-CN" altLang="en-US"/>
          </a:p>
        </p:txBody>
      </p:sp>
      <p:sp>
        <p:nvSpPr>
          <p:cNvPr id="2057" name="燕尾形 12">
            <a:hlinkClick r:id="" action="ppaction://hlinkshowjump?jump=previousslide"/>
          </p:cNvPr>
          <p:cNvSpPr/>
          <p:nvPr/>
        </p:nvSpPr>
        <p:spPr>
          <a:xfrm flipH="1">
            <a:off x="8332788" y="6699250"/>
            <a:ext cx="95250" cy="95250"/>
          </a:xfrm>
          <a:prstGeom prst="chevron">
            <a:avLst>
              <a:gd name="adj" fmla="val 50000"/>
            </a:avLst>
          </a:prstGeom>
          <a:solidFill>
            <a:schemeClr val="bg1"/>
          </a:solidFill>
          <a:ln w="9525">
            <a:noFill/>
          </a:ln>
        </p:spPr>
        <p:txBody>
          <a:bodyPr anchor="ctr"/>
          <a:p>
            <a:pPr lvl="0" algn="ctr" eaLnBrk="1" hangingPunct="1"/>
            <a:endParaRPr lang="zh-CN" altLang="en-US" dirty="0">
              <a:latin typeface="Arial" panose="020B0604020202020204" pitchFamily="34" charset="0"/>
              <a:ea typeface="宋体" panose="02010600030101010101" pitchFamily="2" charset="-122"/>
            </a:endParaRPr>
          </a:p>
        </p:txBody>
      </p:sp>
      <p:sp>
        <p:nvSpPr>
          <p:cNvPr id="2058" name="任意多边形 13">
            <a:hlinkClick r:id="" action="ppaction://hlinkshowjump?jump=nextslide"/>
          </p:cNvPr>
          <p:cNvSpPr/>
          <p:nvPr/>
        </p:nvSpPr>
        <p:spPr>
          <a:xfrm flipH="1" flipV="1">
            <a:off x="8564563" y="6615113"/>
            <a:ext cx="584200" cy="242887"/>
          </a:xfrm>
          <a:custGeom>
            <a:avLst/>
            <a:gdLst/>
            <a:ahLst/>
            <a:cxnLst>
              <a:cxn ang="0">
                <a:pos x="0" y="0"/>
              </a:cxn>
              <a:cxn ang="0">
                <a:pos x="394671" y="0"/>
              </a:cxn>
              <a:cxn ang="0">
                <a:pos x="584930" y="242942"/>
              </a:cxn>
              <a:cxn ang="0">
                <a:pos x="0" y="242942"/>
              </a:cxn>
              <a:cxn ang="0">
                <a:pos x="0" y="0"/>
              </a:cxn>
            </a:cxnLst>
            <a:pathLst>
              <a:path w="583471" h="242832">
                <a:moveTo>
                  <a:pt x="0" y="0"/>
                </a:moveTo>
                <a:lnTo>
                  <a:pt x="393687" y="0"/>
                </a:lnTo>
                <a:lnTo>
                  <a:pt x="583471" y="242832"/>
                </a:lnTo>
                <a:lnTo>
                  <a:pt x="0" y="242832"/>
                </a:lnTo>
                <a:lnTo>
                  <a:pt x="0" y="0"/>
                </a:lnTo>
                <a:close/>
              </a:path>
            </a:pathLst>
          </a:custGeom>
          <a:solidFill>
            <a:srgbClr val="C94D4D">
              <a:alpha val="100000"/>
            </a:srgbClr>
          </a:solidFill>
          <a:ln w="9525">
            <a:noFill/>
          </a:ln>
        </p:spPr>
        <p:txBody>
          <a:bodyPr/>
          <a:p>
            <a:endParaRPr lang="zh-CN" altLang="en-US"/>
          </a:p>
        </p:txBody>
      </p:sp>
      <p:sp>
        <p:nvSpPr>
          <p:cNvPr id="2059" name="燕尾形 14">
            <a:hlinkClick r:id="" action="ppaction://hlinkshowjump?jump=nextslide"/>
          </p:cNvPr>
          <p:cNvSpPr/>
          <p:nvPr/>
        </p:nvSpPr>
        <p:spPr>
          <a:xfrm>
            <a:off x="8858250" y="6707188"/>
            <a:ext cx="96838" cy="96837"/>
          </a:xfrm>
          <a:prstGeom prst="chevron">
            <a:avLst>
              <a:gd name="adj" fmla="val 50000"/>
            </a:avLst>
          </a:prstGeom>
          <a:solidFill>
            <a:schemeClr val="bg1"/>
          </a:solidFill>
          <a:ln w="9525">
            <a:noFill/>
          </a:ln>
        </p:spPr>
        <p:txBody>
          <a:bodyPr anchor="ctr"/>
          <a:p>
            <a:pPr lvl="0" algn="ctr" eaLnBrk="1" hangingPunct="1"/>
            <a:endParaRPr lang="zh-CN" altLang="en-US" dirty="0">
              <a:latin typeface="Arial" panose="020B0604020202020204" pitchFamily="34" charset="0"/>
              <a:ea typeface="宋体" panose="02010600030101010101" pitchFamily="2" charset="-122"/>
            </a:endParaRPr>
          </a:p>
        </p:txBody>
      </p:sp>
      <p:cxnSp>
        <p:nvCxnSpPr>
          <p:cNvPr id="2060" name="直接连接符 15"/>
          <p:cNvCxnSpPr/>
          <p:nvPr/>
        </p:nvCxnSpPr>
        <p:spPr>
          <a:xfrm>
            <a:off x="0" y="828675"/>
            <a:ext cx="9144000" cy="0"/>
          </a:xfrm>
          <a:prstGeom prst="line">
            <a:avLst/>
          </a:prstGeom>
          <a:ln w="12700" cap="flat" cmpd="sng">
            <a:solidFill>
              <a:schemeClr val="accent1"/>
            </a:solidFill>
            <a:prstDash val="solid"/>
            <a:headEnd type="none" w="med" len="med"/>
            <a:tailEnd type="none" w="med" len="med"/>
          </a:ln>
        </p:spPr>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advClick="0" advTm="4000">
    <p:fade/>
  </p:transition>
  <p:hf sldNum="0" hdr="0" ftr="0" dt="0"/>
  <p:txStyles>
    <p:titleStyle>
      <a:lvl1pPr marL="0" lvl="0" indent="0" algn="l" defTabSz="914400" eaLnBrk="0" fontAlgn="base" latinLnBrk="0" hangingPunct="0">
        <a:lnSpc>
          <a:spcPct val="90000"/>
        </a:lnSpc>
        <a:spcBef>
          <a:spcPct val="0"/>
        </a:spcBef>
        <a:spcAft>
          <a:spcPct val="0"/>
        </a:spcAft>
        <a:buNone/>
        <a:defRPr sz="2800" b="1" i="0" u="none" kern="1200" baseline="0">
          <a:solidFill>
            <a:schemeClr val="accent1"/>
          </a:solidFill>
          <a:latin typeface="+mj-lt"/>
          <a:ea typeface="+mj-ea"/>
          <a:cs typeface="+mj-cs"/>
        </a:defRPr>
      </a:lvl1pPr>
    </p:titleStyle>
    <p:bodyStyle>
      <a:lvl1pPr marL="357505" lvl="0" indent="-357505" algn="just" defTabSz="914400" eaLnBrk="0" fontAlgn="base" latinLnBrk="0" hangingPunct="0">
        <a:lnSpc>
          <a:spcPct val="100000"/>
        </a:lnSpc>
        <a:spcBef>
          <a:spcPts val="1800"/>
        </a:spcBef>
        <a:spcAft>
          <a:spcPct val="0"/>
        </a:spcAft>
        <a:buClr>
          <a:srgbClr val="C94D4D"/>
        </a:buClr>
        <a:buSzPct val="60000"/>
        <a:buFont typeface="Wingdings" panose="05000000000000000000" pitchFamily="2" charset="2"/>
        <a:buChar char="u"/>
        <a:defRPr sz="1800" b="0" i="0" u="none" kern="1200" baseline="0">
          <a:solidFill>
            <a:srgbClr val="6B2020"/>
          </a:solidFill>
          <a:latin typeface="+mn-lt"/>
          <a:ea typeface="+mn-ea"/>
          <a:cs typeface="+mn-cs"/>
        </a:defRPr>
      </a:lvl1pPr>
      <a:lvl2pPr marL="357505" lvl="1" indent="71755" algn="l" defTabSz="914400" eaLnBrk="0" fontAlgn="base" latinLnBrk="0" hangingPunct="0">
        <a:lnSpc>
          <a:spcPct val="120000"/>
        </a:lnSpc>
        <a:spcBef>
          <a:spcPts val="200"/>
        </a:spcBef>
        <a:spcAft>
          <a:spcPts val="600"/>
        </a:spcAft>
        <a:buFont typeface="幼圆" panose="02010509060101010101" pitchFamily="1" charset="-122"/>
        <a:buChar char=" "/>
        <a:defRPr sz="1600" b="0" i="0" u="none" kern="1200" baseline="0">
          <a:solidFill>
            <a:srgbClr val="7D7D7D"/>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幼圆" panose="02010509060101010101" pitchFamily="1" charset="-122"/>
        <a:buChar char="•"/>
        <a:defRPr sz="2000" b="0" i="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幼圆" panose="02010509060101010101" pitchFamily="1" charset="-122"/>
        <a:buChar char="•"/>
        <a:defRPr sz="1800" b="0" i="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幼圆" panose="02010509060101010101" pitchFamily="1" charset="-122"/>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幼圆" panose="02010509060101010101" pitchFamily="1" charset="-122"/>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幼圆" panose="02010509060101010101" pitchFamily="1" charset="-122"/>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幼圆" panose="02010509060101010101" pitchFamily="1" charset="-122"/>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幼圆" panose="02010509060101010101" pitchFamily="1" charset="-122"/>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cxnSp>
        <p:nvCxnSpPr>
          <p:cNvPr id="3074" name="直接连接符 16"/>
          <p:cNvCxnSpPr/>
          <p:nvPr/>
        </p:nvCxnSpPr>
        <p:spPr>
          <a:xfrm>
            <a:off x="0" y="3036888"/>
            <a:ext cx="7924800" cy="0"/>
          </a:xfrm>
          <a:prstGeom prst="line">
            <a:avLst/>
          </a:prstGeom>
          <a:ln w="19050" cap="flat" cmpd="sng">
            <a:solidFill>
              <a:schemeClr val="accent1"/>
            </a:solidFill>
            <a:prstDash val="solid"/>
            <a:headEnd type="none" w="med" len="med"/>
            <a:tailEnd type="none" w="med" len="med"/>
          </a:ln>
        </p:spPr>
      </p:cxnSp>
      <p:pic>
        <p:nvPicPr>
          <p:cNvPr id="3075" name="图片 17"/>
          <p:cNvPicPr>
            <a:picLocks noChangeAspect="1"/>
          </p:cNvPicPr>
          <p:nvPr/>
        </p:nvPicPr>
        <p:blipFill>
          <a:blip r:embed="rId12"/>
          <a:stretch>
            <a:fillRect/>
          </a:stretch>
        </p:blipFill>
        <p:spPr>
          <a:xfrm>
            <a:off x="246063" y="1622425"/>
            <a:ext cx="3773487" cy="3632200"/>
          </a:xfrm>
          <a:prstGeom prst="rect">
            <a:avLst/>
          </a:prstGeom>
          <a:noFill/>
          <a:ln w="9525">
            <a:noFill/>
          </a:ln>
        </p:spPr>
      </p:pic>
      <p:cxnSp>
        <p:nvCxnSpPr>
          <p:cNvPr id="3076" name="直接连接符 18"/>
          <p:cNvCxnSpPr/>
          <p:nvPr/>
        </p:nvCxnSpPr>
        <p:spPr>
          <a:xfrm>
            <a:off x="5041900" y="3133725"/>
            <a:ext cx="4102100" cy="0"/>
          </a:xfrm>
          <a:prstGeom prst="line">
            <a:avLst/>
          </a:prstGeom>
          <a:ln w="19050" cap="flat" cmpd="sng">
            <a:solidFill>
              <a:schemeClr val="accent1"/>
            </a:solidFill>
            <a:prstDash val="solid"/>
            <a:headEnd type="none" w="med" len="med"/>
            <a:tailEnd type="none" w="med" len="med"/>
          </a:ln>
        </p:spPr>
      </p:cxnSp>
      <p:sp>
        <p:nvSpPr>
          <p:cNvPr id="3077" name="KSO_BT1"/>
          <p:cNvSpPr>
            <a:spLocks noGrp="1"/>
          </p:cNvSpPr>
          <p:nvPr>
            <p:ph type="title"/>
          </p:nvPr>
        </p:nvSpPr>
        <p:spPr>
          <a:xfrm>
            <a:off x="931863" y="192088"/>
            <a:ext cx="6940550" cy="642937"/>
          </a:xfrm>
          <a:prstGeom prst="rect">
            <a:avLst/>
          </a:prstGeom>
          <a:noFill/>
          <a:ln w="9525">
            <a:noFill/>
          </a:ln>
        </p:spPr>
        <p:txBody>
          <a:bodyPr anchor="b"/>
          <a:p>
            <a:pPr lvl="0"/>
            <a:r>
              <a:rPr lang="zh-CN" altLang="en-US"/>
              <a:t>单击此处编辑母版标题样式</a:t>
            </a:r>
            <a:endParaRPr lang="zh-CN" altLang="en-US"/>
          </a:p>
        </p:txBody>
      </p:sp>
      <p:sp>
        <p:nvSpPr>
          <p:cNvPr id="3078" name="KSO_BC1"/>
          <p:cNvSpPr>
            <a:spLocks noGrp="1"/>
          </p:cNvSpPr>
          <p:nvPr>
            <p:ph type="body" idx="1"/>
          </p:nvPr>
        </p:nvSpPr>
        <p:spPr>
          <a:xfrm>
            <a:off x="409575" y="1049338"/>
            <a:ext cx="8377238" cy="5127625"/>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p:txBody>
      </p:sp>
      <p:sp>
        <p:nvSpPr>
          <p:cNvPr id="3079" name="KSO_FD"/>
          <p:cNvSpPr>
            <a:spLocks noGrp="1"/>
          </p:cNvSpPr>
          <p:nvPr>
            <p:ph type="dt" sz="half" idx="2"/>
          </p:nvPr>
        </p:nvSpPr>
        <p:spPr>
          <a:xfrm>
            <a:off x="457200" y="6245225"/>
            <a:ext cx="2133600" cy="476250"/>
          </a:xfrm>
          <a:prstGeom prst="rect">
            <a:avLst/>
          </a:prstGeom>
          <a:noFill/>
          <a:ln w="9525">
            <a:noFill/>
          </a:ln>
        </p:spPr>
        <p:txBody>
          <a:bodyPr anchor="ctr"/>
          <a:lstStyle>
            <a:lvl1pPr>
              <a:defRPr sz="1200">
                <a:solidFill>
                  <a:srgbClr val="959696"/>
                </a:solidFill>
              </a:defRPr>
            </a:lvl1pPr>
          </a:lstStyle>
          <a:p>
            <a:pPr lvl="0" eaLnBrk="1" hangingPunct="1"/>
            <a:endParaRPr lang="en-US" altLang="x-none" dirty="0"/>
          </a:p>
        </p:txBody>
      </p:sp>
      <p:sp>
        <p:nvSpPr>
          <p:cNvPr id="3080" name="KSO_FT"/>
          <p:cNvSpPr>
            <a:spLocks noGrp="1"/>
          </p:cNvSpPr>
          <p:nvPr>
            <p:ph type="ftr" sz="quarter" idx="3"/>
          </p:nvPr>
        </p:nvSpPr>
        <p:spPr>
          <a:xfrm>
            <a:off x="3124200" y="6245225"/>
            <a:ext cx="2895600" cy="476250"/>
          </a:xfrm>
          <a:prstGeom prst="rect">
            <a:avLst/>
          </a:prstGeom>
          <a:noFill/>
          <a:ln w="9525">
            <a:noFill/>
          </a:ln>
        </p:spPr>
        <p:txBody>
          <a:bodyPr anchor="ctr"/>
          <a:lstStyle>
            <a:lvl1pPr algn="ctr">
              <a:defRPr sz="1200">
                <a:solidFill>
                  <a:srgbClr val="959696"/>
                </a:solidFill>
              </a:defRPr>
            </a:lvl1pPr>
          </a:lstStyle>
          <a:p>
            <a:pPr lvl="0" eaLnBrk="1" hangingPunct="1"/>
            <a:endParaRPr lang="zh-CN" altLang="en-US" dirty="0"/>
          </a:p>
        </p:txBody>
      </p:sp>
      <p:sp>
        <p:nvSpPr>
          <p:cNvPr id="3081" name="KSO_FN"/>
          <p:cNvSpPr>
            <a:spLocks noGrp="1"/>
          </p:cNvSpPr>
          <p:nvPr>
            <p:ph type="sldNum" sz="quarter" idx="4"/>
          </p:nvPr>
        </p:nvSpPr>
        <p:spPr>
          <a:xfrm>
            <a:off x="6553200" y="6245225"/>
            <a:ext cx="2133600" cy="476250"/>
          </a:xfrm>
          <a:prstGeom prst="rect">
            <a:avLst/>
          </a:prstGeom>
          <a:noFill/>
          <a:ln w="9525">
            <a:noFill/>
          </a:ln>
        </p:spPr>
        <p:txBody>
          <a:bodyPr anchor="ctr"/>
          <a:lstStyle>
            <a:lvl1pPr algn="r">
              <a:defRPr sz="1200">
                <a:solidFill>
                  <a:srgbClr val="959696"/>
                </a:solidFill>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advClick="0" advTm="4000">
    <p:fade/>
  </p:transition>
  <p:hf sldNum="0" hdr="0" ftr="0" dt="0"/>
  <p:txStyles>
    <p:titleStyle>
      <a:lvl1pPr marL="0" lvl="0" indent="0" algn="l" defTabSz="914400" eaLnBrk="0" fontAlgn="base" latinLnBrk="0" hangingPunct="0">
        <a:lnSpc>
          <a:spcPct val="90000"/>
        </a:lnSpc>
        <a:spcBef>
          <a:spcPct val="0"/>
        </a:spcBef>
        <a:spcAft>
          <a:spcPct val="0"/>
        </a:spcAft>
        <a:buNone/>
        <a:defRPr sz="2800" b="1" i="0" u="none" kern="1200" baseline="0">
          <a:solidFill>
            <a:schemeClr val="accent1"/>
          </a:solidFill>
          <a:latin typeface="+mj-lt"/>
          <a:ea typeface="+mj-ea"/>
          <a:cs typeface="+mj-cs"/>
        </a:defRPr>
      </a:lvl1pPr>
    </p:titleStyle>
    <p:bodyStyle>
      <a:lvl1pPr marL="357505" lvl="0" indent="-357505" algn="just" defTabSz="914400" eaLnBrk="0" fontAlgn="base" latinLnBrk="0" hangingPunct="0">
        <a:lnSpc>
          <a:spcPct val="100000"/>
        </a:lnSpc>
        <a:spcBef>
          <a:spcPts val="1800"/>
        </a:spcBef>
        <a:spcAft>
          <a:spcPct val="0"/>
        </a:spcAft>
        <a:buClr>
          <a:srgbClr val="C94D4D"/>
        </a:buClr>
        <a:buSzPct val="60000"/>
        <a:buFont typeface="Wingdings" panose="05000000000000000000" pitchFamily="2" charset="2"/>
        <a:buChar char="u"/>
        <a:defRPr sz="1800" b="0" i="0" u="none" kern="1200" baseline="0">
          <a:solidFill>
            <a:srgbClr val="6B2020"/>
          </a:solidFill>
          <a:latin typeface="+mn-lt"/>
          <a:ea typeface="+mn-ea"/>
          <a:cs typeface="+mn-cs"/>
        </a:defRPr>
      </a:lvl1pPr>
      <a:lvl2pPr marL="357505" lvl="1" indent="71755" algn="l" defTabSz="914400" eaLnBrk="0" fontAlgn="base" latinLnBrk="0" hangingPunct="0">
        <a:lnSpc>
          <a:spcPct val="120000"/>
        </a:lnSpc>
        <a:spcBef>
          <a:spcPts val="200"/>
        </a:spcBef>
        <a:spcAft>
          <a:spcPts val="600"/>
        </a:spcAft>
        <a:buFont typeface="幼圆" panose="02010509060101010101" pitchFamily="1" charset="-122"/>
        <a:buChar char=" "/>
        <a:defRPr sz="1600" b="0" i="0" u="none" kern="1200" baseline="0">
          <a:solidFill>
            <a:srgbClr val="7D7D7D"/>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幼圆" panose="02010509060101010101" pitchFamily="1" charset="-122"/>
        <a:buChar char="•"/>
        <a:defRPr sz="2000" b="0" i="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幼圆" panose="02010509060101010101" pitchFamily="1" charset="-122"/>
        <a:buChar char="•"/>
        <a:defRPr sz="1800" b="0" i="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幼圆" panose="02010509060101010101" pitchFamily="1" charset="-122"/>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幼圆" panose="02010509060101010101" pitchFamily="1" charset="-122"/>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幼圆" panose="02010509060101010101" pitchFamily="1" charset="-122"/>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幼圆" panose="02010509060101010101" pitchFamily="1" charset="-122"/>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幼圆" panose="02010509060101010101" pitchFamily="1" charset="-122"/>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6.GI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5.png"/><Relationship Id="rId2" Type="http://schemas.microsoft.com/office/2007/relationships/media" Target="file:///C:\Users\Frank\Desktop\app&#23450;&#21046;\2017-04-17_08_50_32.mp4" TargetMode="External"/><Relationship Id="rId1" Type="http://schemas.openxmlformats.org/officeDocument/2006/relationships/video" Target="file:///C:\Users\Frank\Desktop\app&#23450;&#21046;\2017-04-17_08_50_32.mp4" TargetMode="Externa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7.jpeg"/><Relationship Id="rId1" Type="http://schemas.openxmlformats.org/officeDocument/2006/relationships/image" Target="../media/image16.jpe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hyperlink" Target="mailto:info@eyefulpresentations.co.uk" TargetMode="External"/><Relationship Id="rId1" Type="http://schemas.openxmlformats.org/officeDocument/2006/relationships/hyperlink" Target="http://www.eyefulpresentations.co.u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GI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ctrTitle"/>
          </p:nvPr>
        </p:nvSpPr>
        <p:spPr>
          <a:xfrm>
            <a:off x="2771775" y="2214880"/>
            <a:ext cx="6098540" cy="769620"/>
          </a:xfrm>
        </p:spPr>
        <p:txBody>
          <a:bodyPr vert="horz" wrap="square" anchor="b"/>
          <a:lstStyle>
            <a:lvl1pPr lvl="0">
              <a:defRPr/>
            </a:lvl1pPr>
          </a:lstStyle>
          <a:p>
            <a:pPr lvl="0" eaLnBrk="1" hangingPunct="1"/>
            <a:r>
              <a:rPr lang="zh-CN" altLang="en-US" sz="3600" dirty="0"/>
              <a:t>轻量级</a:t>
            </a:r>
            <a:r>
              <a:rPr lang="en-US" altLang="zh-CN" sz="3600" dirty="0"/>
              <a:t>Webapp</a:t>
            </a:r>
            <a:r>
              <a:rPr lang="zh-CN" altLang="en-US" sz="3600" dirty="0"/>
              <a:t>个性化定制</a:t>
            </a:r>
            <a:endParaRPr lang="zh-CN" altLang="en-US" sz="3600" dirty="0"/>
          </a:p>
        </p:txBody>
      </p:sp>
      <p:sp>
        <p:nvSpPr>
          <p:cNvPr id="5123" name="Rectangle 3"/>
          <p:cNvSpPr>
            <a:spLocks noGrp="1"/>
          </p:cNvSpPr>
          <p:nvPr>
            <p:ph type="subTitle"/>
          </p:nvPr>
        </p:nvSpPr>
        <p:spPr>
          <a:xfrm>
            <a:off x="5047298" y="3163253"/>
            <a:ext cx="3822700" cy="530225"/>
          </a:xfrm>
        </p:spPr>
        <p:txBody>
          <a:bodyPr vert="horz" wrap="square" anchor="ctr"/>
          <a:lstStyle>
            <a:lvl1pPr marL="0" lvl="0" indent="0" algn="ctr">
              <a:buNone/>
              <a:defRPr/>
            </a:lvl1pPr>
            <a:lvl2pPr marL="71755" lvl="1" indent="0" algn="ctr">
              <a:buNone/>
              <a:defRPr/>
            </a:lvl2pPr>
            <a:lvl3pPr marL="914400" lvl="2" indent="0" algn="ctr">
              <a:buNone/>
              <a:defRPr/>
            </a:lvl3pPr>
            <a:lvl4pPr marL="1371600" lvl="3" indent="0" algn="ctr">
              <a:buNone/>
              <a:defRPr/>
            </a:lvl4pPr>
            <a:lvl5pPr marL="1828800" lvl="4" indent="0" algn="ctr">
              <a:buNone/>
              <a:defRPr/>
            </a:lvl5pPr>
          </a:lstStyle>
          <a:p>
            <a:pPr lvl="0" algn="l" eaLnBrk="1" hangingPunct="1"/>
            <a:r>
              <a:rPr lang="zh-CN" altLang="en-US" sz="2000" dirty="0">
                <a:ln w="9525" cmpd="sng">
                  <a:solidFill>
                    <a:schemeClr val="accent1"/>
                  </a:solidFill>
                  <a:prstDash val="solid"/>
                </a:ln>
                <a:solidFill>
                  <a:srgbClr val="70AD47">
                    <a:tint val="1000"/>
                  </a:srgbClr>
                </a:solidFill>
                <a:effectLst>
                  <a:glow rad="38100">
                    <a:schemeClr val="accent1">
                      <a:alpha val="40000"/>
                    </a:schemeClr>
                  </a:glow>
                </a:effectLst>
              </a:rPr>
              <a:t>我，不一樣</a:t>
            </a:r>
            <a:endParaRPr lang="zh-CN" altLang="en-US" sz="200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124" name="Text Box 4"/>
          <p:cNvSpPr txBox="1"/>
          <p:nvPr/>
        </p:nvSpPr>
        <p:spPr>
          <a:xfrm>
            <a:off x="596900" y="476250"/>
            <a:ext cx="8404860" cy="822960"/>
          </a:xfrm>
          <a:prstGeom prst="rect">
            <a:avLst/>
          </a:prstGeom>
          <a:noFill/>
          <a:ln w="9525">
            <a:noFill/>
          </a:ln>
        </p:spPr>
        <p:txBody>
          <a:bodyPr wrap="square">
            <a:spAutoFit/>
          </a:bodyPr>
          <a:p>
            <a:pPr lvl="0" eaLnBrk="1" hangingPunct="1"/>
            <a:r>
              <a:rPr lang="zh-CN" altLang="en-US" sz="4800" b="1" dirty="0">
                <a:ln w="22225">
                  <a:solidFill>
                    <a:schemeClr val="accent2"/>
                  </a:solidFill>
                  <a:prstDash val="solid"/>
                </a:ln>
                <a:solidFill>
                  <a:schemeClr val="accent2">
                    <a:lumMod val="40000"/>
                    <a:lumOff val="60000"/>
                  </a:schemeClr>
                </a:solidFill>
                <a:effectLst/>
                <a:latin typeface="华文彩云" panose="02010800040101010101" charset="-122"/>
                <a:ea typeface="华文彩云" panose="02010800040101010101" charset="-122"/>
              </a:rPr>
              <a:t>武昌工学院——信息工程学院</a:t>
            </a:r>
            <a:endParaRPr lang="zh-CN" altLang="en-US" sz="4800" b="1" dirty="0">
              <a:ln w="22225">
                <a:solidFill>
                  <a:schemeClr val="accent2"/>
                </a:solidFill>
                <a:prstDash val="solid"/>
              </a:ln>
              <a:solidFill>
                <a:schemeClr val="accent2">
                  <a:lumMod val="40000"/>
                  <a:lumOff val="60000"/>
                </a:schemeClr>
              </a:solidFill>
              <a:effectLst/>
              <a:latin typeface="华文彩云" panose="02010800040101010101" charset="-122"/>
              <a:ea typeface="华文彩云" panose="02010800040101010101" charset="-122"/>
            </a:endParaRPr>
          </a:p>
        </p:txBody>
      </p:sp>
      <p:sp>
        <p:nvSpPr>
          <p:cNvPr id="5125" name="文本框 5124"/>
          <p:cNvSpPr txBox="1"/>
          <p:nvPr/>
        </p:nvSpPr>
        <p:spPr>
          <a:xfrm>
            <a:off x="3852863" y="4078288"/>
            <a:ext cx="4446587" cy="365125"/>
          </a:xfrm>
          <a:prstGeom prst="rect">
            <a:avLst/>
          </a:prstGeom>
          <a:noFill/>
          <a:ln w="9525">
            <a:noFill/>
          </a:ln>
        </p:spPr>
        <p:txBody>
          <a:bodyPr>
            <a:spAutoFit/>
          </a:bodyPr>
          <a:p>
            <a:pPr lvl="0" algn="l" eaLnBrk="1" latinLnBrk="0" hangingPunct="1"/>
            <a:endParaRPr>
              <a:latin typeface="Arial" panose="020B0604020202020204" pitchFamily="34" charset="0"/>
              <a:ea typeface="宋体" panose="02010600030101010101" pitchFamily="2" charset="-122"/>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2" nodeType="after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3000" fill="hold"/>
                                        <p:tgtEl>
                                          <p:spTgt spid="5122"/>
                                        </p:tgtEl>
                                        <p:attrNameLst>
                                          <p:attrName>ppt_w</p:attrName>
                                        </p:attrNameLst>
                                      </p:cBhvr>
                                      <p:tavLst>
                                        <p:tav tm="0">
                                          <p:val>
                                            <p:strVal val="#ppt_w*0.05"/>
                                          </p:val>
                                        </p:tav>
                                        <p:tav tm="100000">
                                          <p:val>
                                            <p:strVal val="#ppt_w"/>
                                          </p:val>
                                        </p:tav>
                                      </p:tavLst>
                                    </p:anim>
                                    <p:anim calcmode="lin" valueType="num">
                                      <p:cBhvr>
                                        <p:cTn id="8" dur="3000" fill="hold"/>
                                        <p:tgtEl>
                                          <p:spTgt spid="5122"/>
                                        </p:tgtEl>
                                        <p:attrNameLst>
                                          <p:attrName>ppt_h</p:attrName>
                                        </p:attrNameLst>
                                      </p:cBhvr>
                                      <p:tavLst>
                                        <p:tav tm="0">
                                          <p:val>
                                            <p:strVal val="#ppt_h"/>
                                          </p:val>
                                        </p:tav>
                                        <p:tav tm="100000">
                                          <p:val>
                                            <p:strVal val="#ppt_h"/>
                                          </p:val>
                                        </p:tav>
                                      </p:tavLst>
                                    </p:anim>
                                    <p:anim calcmode="lin" valueType="num">
                                      <p:cBhvr>
                                        <p:cTn id="9" dur="3000" fill="hold"/>
                                        <p:tgtEl>
                                          <p:spTgt spid="5122"/>
                                        </p:tgtEl>
                                        <p:attrNameLst>
                                          <p:attrName>ppt_x</p:attrName>
                                        </p:attrNameLst>
                                      </p:cBhvr>
                                      <p:tavLst>
                                        <p:tav tm="0">
                                          <p:val>
                                            <p:strVal val="#ppt_x-.2"/>
                                          </p:val>
                                        </p:tav>
                                        <p:tav tm="100000">
                                          <p:val>
                                            <p:strVal val="#ppt_x"/>
                                          </p:val>
                                        </p:tav>
                                      </p:tavLst>
                                    </p:anim>
                                    <p:anim calcmode="lin" valueType="num">
                                      <p:cBhvr>
                                        <p:cTn id="10" dur="3000" fill="hold"/>
                                        <p:tgtEl>
                                          <p:spTgt spid="5122"/>
                                        </p:tgtEl>
                                        <p:attrNameLst>
                                          <p:attrName>ppt_y</p:attrName>
                                        </p:attrNameLst>
                                      </p:cBhvr>
                                      <p:tavLst>
                                        <p:tav tm="0">
                                          <p:val>
                                            <p:strVal val="#ppt_y"/>
                                          </p:val>
                                        </p:tav>
                                        <p:tav tm="100000">
                                          <p:val>
                                            <p:strVal val="#ppt_y"/>
                                          </p:val>
                                        </p:tav>
                                      </p:tavLst>
                                    </p:anim>
                                    <p:animEffect transition="in" filter="fade">
                                      <p:cBhvr>
                                        <p:cTn id="11" dur="3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p:bldP spid="5122" grpId="1" bldLvl="0"/>
      <p:bldP spid="5122" grpId="2" bldLvl="0"/>
      <p:bldP spid="5123" grpId="0" build="p"/>
      <p:bldP spid="5123" grpId="1" build="p"/>
      <p:bldP spid="5123" grpId="2" build="p"/>
      <p:bldP spid="5123" grpId="3" build="p"/>
      <p:bldP spid="5123" grpId="4"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a:xfrm>
            <a:off x="828675" y="476250"/>
            <a:ext cx="6940550" cy="642938"/>
          </a:xfrm>
        </p:spPr>
        <p:txBody>
          <a:bodyPr vert="horz" wrap="square" anchor="b"/>
          <a:p>
            <a:pPr lvl="0" eaLnBrk="1" hangingPunct="1"/>
            <a:r>
              <a:rPr lang="zh-CN" altLang="en-US" sz="2400" dirty="0">
                <a:sym typeface="+mn-ea"/>
              </a:rPr>
              <a:t>   二、项目研究内容</a:t>
            </a:r>
            <a:br>
              <a:rPr lang="zh-CN" altLang="en-US" sz="2400" dirty="0"/>
            </a:br>
            <a:endParaRPr lang="zh-CN" altLang="en-US" sz="2400" dirty="0"/>
          </a:p>
        </p:txBody>
      </p:sp>
      <p:pic>
        <p:nvPicPr>
          <p:cNvPr id="13315" name="Picture 3" descr="C:\Users\Frank\Desktop\毕业设计与毕业论文\运行截图\QQ图片20170415081301.jpgQQ图片20170415081301"/>
          <p:cNvPicPr>
            <a:picLocks noChangeAspect="1"/>
          </p:cNvPicPr>
          <p:nvPr/>
        </p:nvPicPr>
        <p:blipFill>
          <a:blip r:embed="rId1"/>
          <a:srcRect/>
          <a:stretch>
            <a:fillRect/>
          </a:stretch>
        </p:blipFill>
        <p:spPr>
          <a:xfrm>
            <a:off x="5961221" y="1035050"/>
            <a:ext cx="2693670" cy="4789488"/>
          </a:xfrm>
          <a:prstGeom prst="rect">
            <a:avLst/>
          </a:prstGeom>
          <a:noFill/>
          <a:ln w="9525">
            <a:noFill/>
          </a:ln>
        </p:spPr>
      </p:pic>
      <p:sp>
        <p:nvSpPr>
          <p:cNvPr id="13316" name="Text Box 4"/>
          <p:cNvSpPr txBox="1"/>
          <p:nvPr/>
        </p:nvSpPr>
        <p:spPr>
          <a:xfrm>
            <a:off x="179388" y="981075"/>
            <a:ext cx="5578475" cy="1207770"/>
          </a:xfrm>
          <a:prstGeom prst="rect">
            <a:avLst/>
          </a:prstGeom>
          <a:noFill/>
          <a:ln w="9525">
            <a:noFill/>
          </a:ln>
        </p:spPr>
        <p:txBody>
          <a:bodyPr>
            <a:spAutoFit/>
          </a:bodyPr>
          <a:p>
            <a:pPr lvl="0" eaLnBrk="1" hangingPunct="1"/>
            <a:r>
              <a:rPr lang="en-US" altLang="zh-CN" b="1" dirty="0">
                <a:solidFill>
                  <a:srgbClr val="3E3D4F"/>
                </a:solidFill>
                <a:latin typeface="微软雅黑" panose="020B0503020204020204" pitchFamily="2" charset="-122"/>
                <a:ea typeface="微软雅黑" panose="020B0503020204020204" pitchFamily="2" charset="-122"/>
                <a:sym typeface="Browallia New" pitchFamily="2" charset="-34"/>
              </a:rPr>
              <a:t>webapp</a:t>
            </a:r>
            <a:r>
              <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rPr>
              <a:t>应用定制界面：</a:t>
            </a:r>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eaLnBrk="1" hangingPunct="1"/>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eaLnBrk="1" hangingPunct="1"/>
            <a:r>
              <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rPr>
              <a:t>可以查看应用详情，可以点击试用，更好的了解该应用。</a:t>
            </a:r>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fade">
                                      <p:cBhvr>
                                        <p:cTn id="7" dur="2000"/>
                                        <p:tgtEl>
                                          <p:spTgt spid="13315"/>
                                        </p:tgtEl>
                                      </p:cBhvr>
                                    </p:animEffect>
                                    <p:anim calcmode="lin" valueType="num">
                                      <p:cBhvr>
                                        <p:cTn id="8" dur="2000" fill="hold"/>
                                        <p:tgtEl>
                                          <p:spTgt spid="13315"/>
                                        </p:tgtEl>
                                        <p:attrNameLst>
                                          <p:attrName>style.rotation</p:attrName>
                                        </p:attrNameLst>
                                      </p:cBhvr>
                                      <p:tavLst>
                                        <p:tav tm="0">
                                          <p:val>
                                            <p:fltVal val="720.000000"/>
                                          </p:val>
                                        </p:tav>
                                        <p:tav tm="100000">
                                          <p:val>
                                            <p:fltVal val="0.000000"/>
                                          </p:val>
                                        </p:tav>
                                      </p:tavLst>
                                    </p:anim>
                                    <p:anim calcmode="lin" valueType="num">
                                      <p:cBhvr>
                                        <p:cTn id="9" dur="2000" fill="hold"/>
                                        <p:tgtEl>
                                          <p:spTgt spid="13315"/>
                                        </p:tgtEl>
                                        <p:attrNameLst>
                                          <p:attrName>ppt_h</p:attrName>
                                        </p:attrNameLst>
                                      </p:cBhvr>
                                      <p:tavLst>
                                        <p:tav tm="0">
                                          <p:val>
                                            <p:fltVal val="0.000000"/>
                                          </p:val>
                                        </p:tav>
                                        <p:tav tm="100000">
                                          <p:val>
                                            <p:strVal val="#ppt_h"/>
                                          </p:val>
                                        </p:tav>
                                      </p:tavLst>
                                    </p:anim>
                                    <p:anim calcmode="lin" valueType="num">
                                      <p:cBhvr>
                                        <p:cTn id="10" dur="2000" fill="hold"/>
                                        <p:tgtEl>
                                          <p:spTgt spid="13315"/>
                                        </p:tgtEl>
                                        <p:attrNameLst>
                                          <p:attrName>ppt_w</p:attrName>
                                        </p:attrNameLst>
                                      </p:cBhvr>
                                      <p:tavLst>
                                        <p:tav tm="0">
                                          <p:val>
                                            <p:fltVal val="0.00000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13316">
                                            <p:txEl>
                                              <p:charRg st="0" end="0"/>
                                            </p:txEl>
                                          </p:spTgt>
                                        </p:tgtEl>
                                        <p:attrNameLst>
                                          <p:attrName>style.visibility</p:attrName>
                                        </p:attrNameLst>
                                      </p:cBhvr>
                                      <p:to>
                                        <p:strVal val="visible"/>
                                      </p:to>
                                    </p:set>
                                    <p:animEffect transition="in" filter="fade">
                                      <p:cBhvr>
                                        <p:cTn id="15" dur="3000"/>
                                        <p:tgtEl>
                                          <p:spTgt spid="13316">
                                            <p:txEl>
                                              <p:charRg st="0" end="0"/>
                                            </p:txEl>
                                          </p:spTgt>
                                        </p:tgtEl>
                                      </p:cBhvr>
                                    </p:animEffect>
                                    <p:anim calcmode="lin" valueType="num">
                                      <p:cBhvr>
                                        <p:cTn id="16" dur="3000" fill="hold"/>
                                        <p:tgtEl>
                                          <p:spTgt spid="13316">
                                            <p:txEl>
                                              <p:charRg st="0" end="0"/>
                                            </p:txEl>
                                          </p:spTgt>
                                        </p:tgtEl>
                                        <p:attrNameLst>
                                          <p:attrName>ppt_x</p:attrName>
                                        </p:attrNameLst>
                                      </p:cBhvr>
                                      <p:tavLst>
                                        <p:tav tm="0">
                                          <p:val>
                                            <p:strVal val="#ppt_x"/>
                                          </p:val>
                                        </p:tav>
                                        <p:tav tm="100000">
                                          <p:val>
                                            <p:strVal val="#ppt_x"/>
                                          </p:val>
                                        </p:tav>
                                      </p:tavLst>
                                    </p:anim>
                                    <p:anim calcmode="lin" valueType="num">
                                      <p:cBhvr>
                                        <p:cTn id="17" dur="3000" fill="hold"/>
                                        <p:tgtEl>
                                          <p:spTgt spid="13316">
                                            <p:txEl>
                                              <p:char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nodeType="clickEffect">
                                  <p:stCondLst>
                                    <p:cond delay="0"/>
                                  </p:stCondLst>
                                  <p:childTnLst>
                                    <p:set>
                                      <p:cBhvr>
                                        <p:cTn id="21" dur="1" fill="hold">
                                          <p:stCondLst>
                                            <p:cond delay="0"/>
                                          </p:stCondLst>
                                        </p:cTn>
                                        <p:tgtEl>
                                          <p:spTgt spid="13316">
                                            <p:txEl>
                                              <p:charRg st="2" end="2"/>
                                            </p:txEl>
                                          </p:spTgt>
                                        </p:tgtEl>
                                        <p:attrNameLst>
                                          <p:attrName>style.visibility</p:attrName>
                                        </p:attrNameLst>
                                      </p:cBhvr>
                                      <p:to>
                                        <p:strVal val="visible"/>
                                      </p:to>
                                    </p:set>
                                    <p:animEffect transition="in" filter="fade">
                                      <p:cBhvr>
                                        <p:cTn id="22" dur="3000"/>
                                        <p:tgtEl>
                                          <p:spTgt spid="13316">
                                            <p:txEl>
                                              <p:charRg st="2" end="2"/>
                                            </p:txEl>
                                          </p:spTgt>
                                        </p:tgtEl>
                                      </p:cBhvr>
                                    </p:animEffect>
                                    <p:anim calcmode="lin" valueType="num">
                                      <p:cBhvr>
                                        <p:cTn id="23" dur="3000" fill="hold"/>
                                        <p:tgtEl>
                                          <p:spTgt spid="13316">
                                            <p:txEl>
                                              <p:charRg st="2" end="2"/>
                                            </p:txEl>
                                          </p:spTgt>
                                        </p:tgtEl>
                                        <p:attrNameLst>
                                          <p:attrName>ppt_x</p:attrName>
                                        </p:attrNameLst>
                                      </p:cBhvr>
                                      <p:tavLst>
                                        <p:tav tm="0">
                                          <p:val>
                                            <p:strVal val="#ppt_x"/>
                                          </p:val>
                                        </p:tav>
                                        <p:tav tm="100000">
                                          <p:val>
                                            <p:strVal val="#ppt_x"/>
                                          </p:val>
                                        </p:tav>
                                      </p:tavLst>
                                    </p:anim>
                                    <p:anim calcmode="lin" valueType="num">
                                      <p:cBhvr>
                                        <p:cTn id="24" dur="3000" fill="hold"/>
                                        <p:tgtEl>
                                          <p:spTgt spid="13316">
                                            <p:txEl>
                                              <p:char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a:xfrm>
            <a:off x="828675" y="476250"/>
            <a:ext cx="6940550" cy="642938"/>
          </a:xfrm>
        </p:spPr>
        <p:txBody>
          <a:bodyPr vert="horz" wrap="square" anchor="b"/>
          <a:p>
            <a:pPr lvl="0" eaLnBrk="1" hangingPunct="1"/>
            <a:r>
              <a:rPr lang="zh-CN" altLang="en-US" sz="2400" dirty="0">
                <a:sym typeface="+mn-ea"/>
              </a:rPr>
              <a:t>   二、项目研究内容</a:t>
            </a:r>
            <a:br>
              <a:rPr lang="zh-CN" altLang="en-US" sz="2400" dirty="0"/>
            </a:br>
            <a:endParaRPr lang="zh-CN" altLang="en-US" sz="2400" dirty="0"/>
          </a:p>
        </p:txBody>
      </p:sp>
      <p:pic>
        <p:nvPicPr>
          <p:cNvPr id="13315" name="Picture 3" descr="C:\Users\Frank\Desktop\毕业设计与毕业论文\运行截图\QQ图片20170415081326.jpgQQ图片20170415081326"/>
          <p:cNvPicPr>
            <a:picLocks noChangeAspect="1"/>
          </p:cNvPicPr>
          <p:nvPr/>
        </p:nvPicPr>
        <p:blipFill>
          <a:blip r:embed="rId1"/>
          <a:srcRect/>
          <a:stretch>
            <a:fillRect/>
          </a:stretch>
        </p:blipFill>
        <p:spPr>
          <a:xfrm>
            <a:off x="5961221" y="1035844"/>
            <a:ext cx="2693670" cy="4787900"/>
          </a:xfrm>
          <a:prstGeom prst="rect">
            <a:avLst/>
          </a:prstGeom>
          <a:noFill/>
          <a:ln w="9525">
            <a:noFill/>
          </a:ln>
        </p:spPr>
      </p:pic>
      <p:sp>
        <p:nvSpPr>
          <p:cNvPr id="13316" name="Text Box 4"/>
          <p:cNvSpPr txBox="1"/>
          <p:nvPr/>
        </p:nvSpPr>
        <p:spPr>
          <a:xfrm>
            <a:off x="179388" y="981075"/>
            <a:ext cx="5578475" cy="933450"/>
          </a:xfrm>
          <a:prstGeom prst="rect">
            <a:avLst/>
          </a:prstGeom>
          <a:noFill/>
          <a:ln w="9525">
            <a:noFill/>
          </a:ln>
        </p:spPr>
        <p:txBody>
          <a:bodyPr>
            <a:spAutoFit/>
          </a:bodyPr>
          <a:p>
            <a:pPr lvl="0" eaLnBrk="1" hangingPunct="1"/>
            <a:r>
              <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rPr>
              <a:t>应用效果图：</a:t>
            </a:r>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eaLnBrk="1" hangingPunct="1"/>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eaLnBrk="1" hangingPunct="1"/>
            <a:r>
              <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rPr>
              <a:t>接近</a:t>
            </a:r>
            <a:r>
              <a:rPr lang="en-US" altLang="zh-CN" b="1" dirty="0">
                <a:solidFill>
                  <a:srgbClr val="3E3D4F"/>
                </a:solidFill>
                <a:latin typeface="微软雅黑" panose="020B0503020204020204" pitchFamily="2" charset="-122"/>
                <a:ea typeface="微软雅黑" panose="020B0503020204020204" pitchFamily="2" charset="-122"/>
                <a:sym typeface="Browallia New" pitchFamily="2" charset="-34"/>
              </a:rPr>
              <a:t>android app</a:t>
            </a:r>
            <a:r>
              <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rPr>
              <a:t>效果。</a:t>
            </a:r>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fade">
                                      <p:cBhvr>
                                        <p:cTn id="7" dur="2000"/>
                                        <p:tgtEl>
                                          <p:spTgt spid="13315"/>
                                        </p:tgtEl>
                                      </p:cBhvr>
                                    </p:animEffect>
                                    <p:anim calcmode="lin" valueType="num">
                                      <p:cBhvr>
                                        <p:cTn id="8" dur="2000" fill="hold"/>
                                        <p:tgtEl>
                                          <p:spTgt spid="13315"/>
                                        </p:tgtEl>
                                        <p:attrNameLst>
                                          <p:attrName>style.rotation</p:attrName>
                                        </p:attrNameLst>
                                      </p:cBhvr>
                                      <p:tavLst>
                                        <p:tav tm="0">
                                          <p:val>
                                            <p:fltVal val="720.000000"/>
                                          </p:val>
                                        </p:tav>
                                        <p:tav tm="100000">
                                          <p:val>
                                            <p:fltVal val="0.000000"/>
                                          </p:val>
                                        </p:tav>
                                      </p:tavLst>
                                    </p:anim>
                                    <p:anim calcmode="lin" valueType="num">
                                      <p:cBhvr>
                                        <p:cTn id="9" dur="2000" fill="hold"/>
                                        <p:tgtEl>
                                          <p:spTgt spid="13315"/>
                                        </p:tgtEl>
                                        <p:attrNameLst>
                                          <p:attrName>ppt_h</p:attrName>
                                        </p:attrNameLst>
                                      </p:cBhvr>
                                      <p:tavLst>
                                        <p:tav tm="0">
                                          <p:val>
                                            <p:fltVal val="0.000000"/>
                                          </p:val>
                                        </p:tav>
                                        <p:tav tm="100000">
                                          <p:val>
                                            <p:strVal val="#ppt_h"/>
                                          </p:val>
                                        </p:tav>
                                      </p:tavLst>
                                    </p:anim>
                                    <p:anim calcmode="lin" valueType="num">
                                      <p:cBhvr>
                                        <p:cTn id="10" dur="2000" fill="hold"/>
                                        <p:tgtEl>
                                          <p:spTgt spid="13315"/>
                                        </p:tgtEl>
                                        <p:attrNameLst>
                                          <p:attrName>ppt_w</p:attrName>
                                        </p:attrNameLst>
                                      </p:cBhvr>
                                      <p:tavLst>
                                        <p:tav tm="0">
                                          <p:val>
                                            <p:fltVal val="0.00000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13316">
                                            <p:txEl>
                                              <p:charRg st="0" end="0"/>
                                            </p:txEl>
                                          </p:spTgt>
                                        </p:tgtEl>
                                        <p:attrNameLst>
                                          <p:attrName>style.visibility</p:attrName>
                                        </p:attrNameLst>
                                      </p:cBhvr>
                                      <p:to>
                                        <p:strVal val="visible"/>
                                      </p:to>
                                    </p:set>
                                    <p:animEffect transition="in" filter="fade">
                                      <p:cBhvr>
                                        <p:cTn id="15" dur="3000"/>
                                        <p:tgtEl>
                                          <p:spTgt spid="13316">
                                            <p:txEl>
                                              <p:charRg st="0" end="0"/>
                                            </p:txEl>
                                          </p:spTgt>
                                        </p:tgtEl>
                                      </p:cBhvr>
                                    </p:animEffect>
                                    <p:anim calcmode="lin" valueType="num">
                                      <p:cBhvr>
                                        <p:cTn id="16" dur="3000" fill="hold"/>
                                        <p:tgtEl>
                                          <p:spTgt spid="13316">
                                            <p:txEl>
                                              <p:charRg st="0" end="0"/>
                                            </p:txEl>
                                          </p:spTgt>
                                        </p:tgtEl>
                                        <p:attrNameLst>
                                          <p:attrName>ppt_x</p:attrName>
                                        </p:attrNameLst>
                                      </p:cBhvr>
                                      <p:tavLst>
                                        <p:tav tm="0">
                                          <p:val>
                                            <p:strVal val="#ppt_x"/>
                                          </p:val>
                                        </p:tav>
                                        <p:tav tm="100000">
                                          <p:val>
                                            <p:strVal val="#ppt_x"/>
                                          </p:val>
                                        </p:tav>
                                      </p:tavLst>
                                    </p:anim>
                                    <p:anim calcmode="lin" valueType="num">
                                      <p:cBhvr>
                                        <p:cTn id="17" dur="3000" fill="hold"/>
                                        <p:tgtEl>
                                          <p:spTgt spid="13316">
                                            <p:txEl>
                                              <p:char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nodeType="clickEffect">
                                  <p:stCondLst>
                                    <p:cond delay="0"/>
                                  </p:stCondLst>
                                  <p:childTnLst>
                                    <p:set>
                                      <p:cBhvr>
                                        <p:cTn id="21" dur="1" fill="hold">
                                          <p:stCondLst>
                                            <p:cond delay="0"/>
                                          </p:stCondLst>
                                        </p:cTn>
                                        <p:tgtEl>
                                          <p:spTgt spid="13316">
                                            <p:txEl>
                                              <p:charRg st="2" end="2"/>
                                            </p:txEl>
                                          </p:spTgt>
                                        </p:tgtEl>
                                        <p:attrNameLst>
                                          <p:attrName>style.visibility</p:attrName>
                                        </p:attrNameLst>
                                      </p:cBhvr>
                                      <p:to>
                                        <p:strVal val="visible"/>
                                      </p:to>
                                    </p:set>
                                    <p:animEffect transition="in" filter="fade">
                                      <p:cBhvr>
                                        <p:cTn id="22" dur="3000"/>
                                        <p:tgtEl>
                                          <p:spTgt spid="13316">
                                            <p:txEl>
                                              <p:charRg st="2" end="2"/>
                                            </p:txEl>
                                          </p:spTgt>
                                        </p:tgtEl>
                                      </p:cBhvr>
                                    </p:animEffect>
                                    <p:anim calcmode="lin" valueType="num">
                                      <p:cBhvr>
                                        <p:cTn id="23" dur="3000" fill="hold"/>
                                        <p:tgtEl>
                                          <p:spTgt spid="13316">
                                            <p:txEl>
                                              <p:charRg st="2" end="2"/>
                                            </p:txEl>
                                          </p:spTgt>
                                        </p:tgtEl>
                                        <p:attrNameLst>
                                          <p:attrName>ppt_x</p:attrName>
                                        </p:attrNameLst>
                                      </p:cBhvr>
                                      <p:tavLst>
                                        <p:tav tm="0">
                                          <p:val>
                                            <p:strVal val="#ppt_x"/>
                                          </p:val>
                                        </p:tav>
                                        <p:tav tm="100000">
                                          <p:val>
                                            <p:strVal val="#ppt_x"/>
                                          </p:val>
                                        </p:tav>
                                      </p:tavLst>
                                    </p:anim>
                                    <p:anim calcmode="lin" valueType="num">
                                      <p:cBhvr>
                                        <p:cTn id="24" dur="3000" fill="hold"/>
                                        <p:tgtEl>
                                          <p:spTgt spid="13316">
                                            <p:txEl>
                                              <p:char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338" name="（内容·虚线）组合 67"/>
          <p:cNvGrpSpPr/>
          <p:nvPr/>
        </p:nvGrpSpPr>
        <p:grpSpPr>
          <a:xfrm flipH="1">
            <a:off x="7578725" y="2425700"/>
            <a:ext cx="708025" cy="2651125"/>
            <a:chOff x="0" y="0"/>
            <a:chExt cx="1089623" cy="2259668"/>
          </a:xfrm>
        </p:grpSpPr>
        <p:sp>
          <p:nvSpPr>
            <p:cNvPr id="14339" name="弧形 8"/>
            <p:cNvSpPr/>
            <p:nvPr/>
          </p:nvSpPr>
          <p:spPr>
            <a:xfrm>
              <a:off x="0" y="1170427"/>
              <a:ext cx="1089623" cy="1089241"/>
            </a:xfrm>
            <a:custGeom>
              <a:avLst/>
              <a:gdLst/>
              <a:ahLst/>
              <a:cxnLst>
                <a:cxn ang="0">
                  <a:pos x="529674" y="1089031"/>
                </a:cxn>
                <a:cxn ang="0">
                  <a:pos x="-1" y="544620"/>
                </a:cxn>
              </a:cxnLst>
              <a:pathLst>
                <a:path w="1089623" h="1089241" stroke="0">
                  <a:moveTo>
                    <a:pt x="529674" y="1089031"/>
                  </a:moveTo>
                  <a:cubicBezTo>
                    <a:pt x="234792" y="1080838"/>
                    <a:pt x="-1" y="839513"/>
                    <a:pt x="-1" y="544620"/>
                  </a:cubicBezTo>
                  <a:lnTo>
                    <a:pt x="544812" y="544621"/>
                  </a:lnTo>
                  <a:lnTo>
                    <a:pt x="529674" y="1089031"/>
                  </a:lnTo>
                  <a:close/>
                </a:path>
                <a:path w="1089623" h="1089241" fill="none">
                  <a:moveTo>
                    <a:pt x="529674" y="1089031"/>
                  </a:moveTo>
                  <a:cubicBezTo>
                    <a:pt x="234792" y="1080838"/>
                    <a:pt x="-1" y="839513"/>
                    <a:pt x="-1" y="544620"/>
                  </a:cubicBezTo>
                </a:path>
              </a:pathLst>
            </a:custGeom>
            <a:noFill/>
            <a:ln w="19050" cap="flat" cmpd="sng">
              <a:solidFill>
                <a:srgbClr val="A3A5A7"/>
              </a:solidFill>
              <a:prstDash val="dash"/>
              <a:headEnd type="none" w="med" len="med"/>
              <a:tailEnd type="none" w="med" len="med"/>
            </a:ln>
          </p:spPr>
          <p:txBody>
            <a:bodyPr/>
            <a:p>
              <a:endParaRPr lang="zh-CN" altLang="en-US"/>
            </a:p>
          </p:txBody>
        </p:sp>
        <p:cxnSp>
          <p:nvCxnSpPr>
            <p:cNvPr id="14340" name="直接连接符 9"/>
            <p:cNvCxnSpPr>
              <a:endCxn id="14339" idx="2"/>
            </p:cNvCxnSpPr>
            <p:nvPr/>
          </p:nvCxnSpPr>
          <p:spPr>
            <a:xfrm>
              <a:off x="0" y="0"/>
              <a:ext cx="0" cy="1714371"/>
            </a:xfrm>
            <a:prstGeom prst="line">
              <a:avLst/>
            </a:prstGeom>
            <a:ln w="19050" cap="flat" cmpd="sng">
              <a:solidFill>
                <a:srgbClr val="A3A5A7"/>
              </a:solidFill>
              <a:prstDash val="dash"/>
              <a:headEnd type="none" w="med" len="med"/>
              <a:tailEnd type="none" w="med" len="med"/>
            </a:ln>
          </p:spPr>
        </p:cxnSp>
      </p:grpSp>
      <p:sp>
        <p:nvSpPr>
          <p:cNvPr id="14341" name="（背景）矩形 57"/>
          <p:cNvSpPr/>
          <p:nvPr/>
        </p:nvSpPr>
        <p:spPr>
          <a:xfrm>
            <a:off x="1395413" y="1196975"/>
            <a:ext cx="6777037" cy="430213"/>
          </a:xfrm>
          <a:prstGeom prst="rect">
            <a:avLst/>
          </a:prstGeom>
          <a:noFill/>
          <a:ln w="9525">
            <a:noFill/>
          </a:ln>
        </p:spPr>
        <p:txBody>
          <a:bodyPr>
            <a:spAutoFit/>
          </a:bodyPr>
          <a:p>
            <a:pPr lvl="0" eaLnBrk="1" hangingPunct="1">
              <a:spcAft>
                <a:spcPts val="600"/>
              </a:spcAft>
            </a:pPr>
            <a:endParaRPr lang="zh-CN" altLang="en-US" sz="2200" dirty="0">
              <a:solidFill>
                <a:srgbClr val="000000"/>
              </a:solidFill>
              <a:latin typeface="微软雅黑" panose="020B0503020204020204" pitchFamily="2" charset="-122"/>
              <a:ea typeface="微软雅黑" panose="020B0503020204020204" pitchFamily="2" charset="-122"/>
            </a:endParaRPr>
          </a:p>
        </p:txBody>
      </p:sp>
      <p:grpSp>
        <p:nvGrpSpPr>
          <p:cNvPr id="14342" name="组合 72"/>
          <p:cNvGrpSpPr/>
          <p:nvPr/>
        </p:nvGrpSpPr>
        <p:grpSpPr>
          <a:xfrm>
            <a:off x="554038" y="1687513"/>
            <a:ext cx="981075" cy="1906587"/>
            <a:chOff x="0" y="0"/>
            <a:chExt cx="1185862" cy="2232699"/>
          </a:xfrm>
        </p:grpSpPr>
        <p:sp>
          <p:nvSpPr>
            <p:cNvPr id="14343" name="弧形 12"/>
            <p:cNvSpPr/>
            <p:nvPr/>
          </p:nvSpPr>
          <p:spPr>
            <a:xfrm>
              <a:off x="0" y="1156319"/>
              <a:ext cx="1185862" cy="1076380"/>
            </a:xfrm>
            <a:custGeom>
              <a:avLst/>
              <a:gdLst/>
              <a:ahLst/>
              <a:cxnLst>
                <a:cxn ang="0">
                  <a:pos x="577972" y="1076209"/>
                </a:cxn>
                <a:cxn ang="0">
                  <a:pos x="0" y="538190"/>
                </a:cxn>
              </a:cxnLst>
              <a:pathLst>
                <a:path w="1185862" h="1076380" stroke="0">
                  <a:moveTo>
                    <a:pt x="577972" y="1076209"/>
                  </a:moveTo>
                  <a:cubicBezTo>
                    <a:pt x="256435" y="1068843"/>
                    <a:pt x="0" y="830135"/>
                    <a:pt x="0" y="538190"/>
                  </a:cubicBezTo>
                  <a:lnTo>
                    <a:pt x="592931" y="538190"/>
                  </a:lnTo>
                  <a:lnTo>
                    <a:pt x="577972" y="1076209"/>
                  </a:lnTo>
                  <a:close/>
                </a:path>
                <a:path w="1185862" h="1076380" fill="none">
                  <a:moveTo>
                    <a:pt x="577972" y="1076209"/>
                  </a:moveTo>
                  <a:cubicBezTo>
                    <a:pt x="256435" y="1068843"/>
                    <a:pt x="0" y="830135"/>
                    <a:pt x="0" y="538190"/>
                  </a:cubicBezTo>
                </a:path>
              </a:pathLst>
            </a:custGeom>
            <a:noFill/>
            <a:ln w="19050" cap="flat" cmpd="sng">
              <a:solidFill>
                <a:srgbClr val="A3A5A7"/>
              </a:solidFill>
              <a:prstDash val="dash"/>
              <a:headEnd type="none" w="med" len="med"/>
              <a:tailEnd type="none" w="med" len="med"/>
            </a:ln>
          </p:spPr>
          <p:txBody>
            <a:bodyPr/>
            <a:p>
              <a:endParaRPr lang="zh-CN" altLang="en-US"/>
            </a:p>
          </p:txBody>
        </p:sp>
        <p:cxnSp>
          <p:nvCxnSpPr>
            <p:cNvPr id="14344" name="直接连接符 13"/>
            <p:cNvCxnSpPr>
              <a:endCxn id="14343" idx="2"/>
            </p:cNvCxnSpPr>
            <p:nvPr/>
          </p:nvCxnSpPr>
          <p:spPr>
            <a:xfrm>
              <a:off x="0" y="0"/>
              <a:ext cx="0" cy="1693579"/>
            </a:xfrm>
            <a:prstGeom prst="line">
              <a:avLst/>
            </a:prstGeom>
            <a:ln w="19050" cap="flat" cmpd="sng">
              <a:solidFill>
                <a:srgbClr val="A3A5A7"/>
              </a:solidFill>
              <a:prstDash val="dash"/>
              <a:headEnd type="none" w="med" len="med"/>
              <a:tailEnd type="none" w="med" len="med"/>
            </a:ln>
          </p:spPr>
        </p:cxnSp>
      </p:grpSp>
      <p:sp>
        <p:nvSpPr>
          <p:cNvPr id="14345" name="（小方框遮罩层）矩形 52"/>
          <p:cNvSpPr/>
          <p:nvPr/>
        </p:nvSpPr>
        <p:spPr>
          <a:xfrm>
            <a:off x="485775" y="620713"/>
            <a:ext cx="1547813" cy="71437"/>
          </a:xfrm>
          <a:prstGeom prst="rect">
            <a:avLst/>
          </a:prstGeom>
          <a:solidFill>
            <a:schemeClr val="bg1"/>
          </a:solidFill>
          <a:ln w="9525">
            <a:noFill/>
          </a:ln>
        </p:spPr>
        <p:txBody>
          <a:bodyPr anchor="ctr"/>
          <a:p>
            <a:pPr lvl="0" algn="ctr" eaLnBrk="1" hangingPunct="1"/>
            <a:endParaRPr lang="zh-CN" altLang="en-US" sz="2000" b="1" dirty="0">
              <a:solidFill>
                <a:srgbClr val="404040"/>
              </a:solidFill>
              <a:latin typeface="微软雅黑" panose="020B0503020204020204" pitchFamily="2" charset="-122"/>
              <a:ea typeface="微软雅黑" panose="020B0503020204020204" pitchFamily="2" charset="-122"/>
            </a:endParaRPr>
          </a:p>
        </p:txBody>
      </p:sp>
      <p:pic>
        <p:nvPicPr>
          <p:cNvPr id="14351" name="Picture 2" descr="D:\教学资料\2016.1\zyyy\韩丹课件比赛\素材\120.jpg"/>
          <p:cNvPicPr>
            <a:picLocks noChangeAspect="1"/>
          </p:cNvPicPr>
          <p:nvPr/>
        </p:nvPicPr>
        <p:blipFill>
          <a:blip r:embed="rId1"/>
          <a:stretch>
            <a:fillRect/>
          </a:stretch>
        </p:blipFill>
        <p:spPr>
          <a:xfrm>
            <a:off x="6297613" y="5373688"/>
            <a:ext cx="1466850" cy="976312"/>
          </a:xfrm>
          <a:prstGeom prst="rect">
            <a:avLst/>
          </a:prstGeom>
          <a:noFill/>
          <a:ln w="9525">
            <a:noFill/>
          </a:ln>
        </p:spPr>
      </p:pic>
      <p:grpSp>
        <p:nvGrpSpPr>
          <p:cNvPr id="14352" name="组合 72"/>
          <p:cNvGrpSpPr/>
          <p:nvPr/>
        </p:nvGrpSpPr>
        <p:grpSpPr>
          <a:xfrm>
            <a:off x="636588" y="4279900"/>
            <a:ext cx="979487" cy="2095500"/>
            <a:chOff x="0" y="0"/>
            <a:chExt cx="1185862" cy="2232699"/>
          </a:xfrm>
        </p:grpSpPr>
        <p:sp>
          <p:nvSpPr>
            <p:cNvPr id="14353" name="弧形 33"/>
            <p:cNvSpPr/>
            <p:nvPr/>
          </p:nvSpPr>
          <p:spPr>
            <a:xfrm>
              <a:off x="0" y="1155253"/>
              <a:ext cx="1185862" cy="1077446"/>
            </a:xfrm>
            <a:custGeom>
              <a:avLst/>
              <a:gdLst/>
              <a:ahLst/>
              <a:cxnLst>
                <a:cxn ang="0">
                  <a:pos x="577957" y="1077274"/>
                </a:cxn>
                <a:cxn ang="0">
                  <a:pos x="0" y="538723"/>
                </a:cxn>
              </a:cxnLst>
              <a:pathLst>
                <a:path w="1185862" h="1077446" stroke="0">
                  <a:moveTo>
                    <a:pt x="577957" y="1077274"/>
                  </a:moveTo>
                  <a:cubicBezTo>
                    <a:pt x="256426" y="1069894"/>
                    <a:pt x="0" y="830951"/>
                    <a:pt x="0" y="538723"/>
                  </a:cubicBezTo>
                  <a:lnTo>
                    <a:pt x="592931" y="538723"/>
                  </a:lnTo>
                  <a:lnTo>
                    <a:pt x="577957" y="1077274"/>
                  </a:lnTo>
                  <a:close/>
                </a:path>
                <a:path w="1185862" h="1077446" fill="none">
                  <a:moveTo>
                    <a:pt x="577957" y="1077274"/>
                  </a:moveTo>
                  <a:cubicBezTo>
                    <a:pt x="256426" y="1069894"/>
                    <a:pt x="0" y="830951"/>
                    <a:pt x="0" y="538723"/>
                  </a:cubicBezTo>
                </a:path>
              </a:pathLst>
            </a:custGeom>
            <a:noFill/>
            <a:ln w="19050" cap="flat" cmpd="sng">
              <a:solidFill>
                <a:srgbClr val="A3A5A7"/>
              </a:solidFill>
              <a:prstDash val="dash"/>
              <a:headEnd type="none" w="med" len="med"/>
              <a:tailEnd type="none" w="med" len="med"/>
            </a:ln>
          </p:spPr>
          <p:txBody>
            <a:bodyPr/>
            <a:p>
              <a:endParaRPr lang="zh-CN" altLang="en-US"/>
            </a:p>
          </p:txBody>
        </p:sp>
        <p:cxnSp>
          <p:nvCxnSpPr>
            <p:cNvPr id="14354" name="直接连接符 34"/>
            <p:cNvCxnSpPr>
              <a:endCxn id="14353" idx="2"/>
            </p:cNvCxnSpPr>
            <p:nvPr/>
          </p:nvCxnSpPr>
          <p:spPr>
            <a:xfrm>
              <a:off x="0" y="0"/>
              <a:ext cx="0" cy="1694822"/>
            </a:xfrm>
            <a:prstGeom prst="line">
              <a:avLst/>
            </a:prstGeom>
            <a:ln w="19050" cap="flat" cmpd="sng">
              <a:solidFill>
                <a:srgbClr val="A3A5A7"/>
              </a:solidFill>
              <a:prstDash val="dash"/>
              <a:headEnd type="none" w="med" len="med"/>
              <a:tailEnd type="none" w="med" len="med"/>
            </a:ln>
          </p:spPr>
        </p:cxnSp>
      </p:grpSp>
      <p:sp>
        <p:nvSpPr>
          <p:cNvPr id="14356" name="Rectangle 8"/>
          <p:cNvSpPr/>
          <p:nvPr/>
        </p:nvSpPr>
        <p:spPr>
          <a:xfrm>
            <a:off x="1261745" y="4130675"/>
            <a:ext cx="2034540" cy="137795"/>
          </a:xfrm>
          <a:custGeom>
            <a:avLst/>
            <a:gdLst>
              <a:gd name="txL" fmla="*/ 0 w 3093568"/>
              <a:gd name="txT" fmla="*/ 0 h 271442"/>
              <a:gd name="txR" fmla="*/ 3093568 w 3093568"/>
              <a:gd name="txB" fmla="*/ 271442 h 271442"/>
            </a:gdLst>
            <a:ahLst/>
            <a:cxnLst>
              <a:cxn ang="0">
                <a:pos x="0" y="0"/>
              </a:cxn>
              <a:cxn ang="0">
                <a:pos x="0" y="0"/>
              </a:cxn>
              <a:cxn ang="0">
                <a:pos x="0" y="0"/>
              </a:cxn>
              <a:cxn ang="0">
                <a:pos x="0" y="0"/>
              </a:cxn>
              <a:cxn ang="0">
                <a:pos x="0" y="0"/>
              </a:cxn>
            </a:cxnLst>
            <a:rect l="txL" t="txT" r="txR" b="txB"/>
            <a:pathLst>
              <a:path w="3093568" h="271442">
                <a:moveTo>
                  <a:pt x="0" y="0"/>
                </a:moveTo>
                <a:lnTo>
                  <a:pt x="3093568" y="0"/>
                </a:lnTo>
                <a:lnTo>
                  <a:pt x="3093568" y="271442"/>
                </a:lnTo>
                <a:cubicBezTo>
                  <a:pt x="1777407" y="81360"/>
                  <a:pt x="1788744" y="3494"/>
                  <a:pt x="0" y="271442"/>
                </a:cubicBezTo>
                <a:lnTo>
                  <a:pt x="0" y="0"/>
                </a:lnTo>
                <a:close/>
              </a:path>
            </a:pathLst>
          </a:custGeom>
          <a:solidFill>
            <a:srgbClr val="DDDDDD">
              <a:alpha val="79999"/>
            </a:srgbClr>
          </a:solidFill>
          <a:ln w="9525">
            <a:noFill/>
          </a:ln>
        </p:spPr>
        <p:txBody>
          <a:bodyPr/>
          <a:p>
            <a:endParaRPr lang="zh-CN" altLang="en-US"/>
          </a:p>
        </p:txBody>
      </p:sp>
      <p:sp>
        <p:nvSpPr>
          <p:cNvPr id="14360" name="矩形 40"/>
          <p:cNvSpPr/>
          <p:nvPr/>
        </p:nvSpPr>
        <p:spPr>
          <a:xfrm>
            <a:off x="849313" y="153988"/>
            <a:ext cx="3811587" cy="579120"/>
          </a:xfrm>
          <a:prstGeom prst="rect">
            <a:avLst/>
          </a:prstGeom>
          <a:noFill/>
          <a:ln w="9525">
            <a:noFill/>
          </a:ln>
        </p:spPr>
        <p:txBody>
          <a:bodyPr>
            <a:spAutoFit/>
          </a:bodyPr>
          <a:p>
            <a:pPr lvl="0" eaLnBrk="1" hangingPunct="1"/>
            <a:r>
              <a:rPr lang="zh-CN" altLang="en-US" sz="3200" b="1" dirty="0">
                <a:solidFill>
                  <a:srgbClr val="C00000"/>
                </a:solidFill>
                <a:latin typeface="Arial" panose="020B0604020202020204" pitchFamily="34" charset="0"/>
                <a:ea typeface="宋体" panose="02010600030101010101" pitchFamily="2" charset="-122"/>
              </a:rPr>
              <a:t>三、开发者模块</a:t>
            </a:r>
            <a:endParaRPr lang="zh-CN" altLang="en-US" sz="3200" b="1" dirty="0">
              <a:solidFill>
                <a:srgbClr val="C00000"/>
              </a:solidFill>
              <a:latin typeface="Arial" panose="020B0604020202020204" pitchFamily="34" charset="0"/>
              <a:ea typeface="宋体" panose="02010600030101010101" pitchFamily="2" charset="-122"/>
            </a:endParaRPr>
          </a:p>
        </p:txBody>
      </p:sp>
      <p:pic>
        <p:nvPicPr>
          <p:cNvPr id="2" name="图片 1" descr="QQ图片20170415091614"/>
          <p:cNvPicPr>
            <a:picLocks noChangeAspect="1"/>
          </p:cNvPicPr>
          <p:nvPr/>
        </p:nvPicPr>
        <p:blipFill>
          <a:blip r:embed="rId2"/>
          <a:stretch>
            <a:fillRect/>
          </a:stretch>
        </p:blipFill>
        <p:spPr>
          <a:xfrm>
            <a:off x="796925" y="1196975"/>
            <a:ext cx="3863975" cy="4641215"/>
          </a:xfrm>
          <a:prstGeom prst="rect">
            <a:avLst/>
          </a:prstGeom>
        </p:spPr>
      </p:pic>
      <p:pic>
        <p:nvPicPr>
          <p:cNvPr id="3" name="图片 2" descr="QQ图片20170415091633"/>
          <p:cNvPicPr>
            <a:picLocks noChangeAspect="1"/>
          </p:cNvPicPr>
          <p:nvPr/>
        </p:nvPicPr>
        <p:blipFill>
          <a:blip r:embed="rId3"/>
          <a:stretch>
            <a:fillRect/>
          </a:stretch>
        </p:blipFill>
        <p:spPr>
          <a:xfrm>
            <a:off x="3477260" y="2020570"/>
            <a:ext cx="5608955" cy="4244975"/>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345"/>
                                        </p:tgtEl>
                                        <p:attrNameLst>
                                          <p:attrName>style.visibility</p:attrName>
                                        </p:attrNameLst>
                                      </p:cBhvr>
                                      <p:to>
                                        <p:strVal val="visible"/>
                                      </p:to>
                                    </p:set>
                                    <p:animEffect transition="in" filter="wipe(left)">
                                      <p:cBhvr>
                                        <p:cTn id="7" dur="300"/>
                                        <p:tgtEl>
                                          <p:spTgt spid="1434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342"/>
                                        </p:tgtEl>
                                        <p:attrNameLst>
                                          <p:attrName>style.visibility</p:attrName>
                                        </p:attrNameLst>
                                      </p:cBhvr>
                                      <p:to>
                                        <p:strVal val="visible"/>
                                      </p:to>
                                    </p:set>
                                    <p:animEffect transition="in" filter="wipe(up)">
                                      <p:cBhvr>
                                        <p:cTn id="11" dur="200"/>
                                        <p:tgtEl>
                                          <p:spTgt spid="14342"/>
                                        </p:tgtEl>
                                      </p:cBhvr>
                                    </p:animEffect>
                                  </p:childTnLst>
                                </p:cTn>
                              </p:par>
                            </p:childTnLst>
                          </p:cTn>
                        </p:par>
                        <p:par>
                          <p:cTn id="12" fill="hold">
                            <p:stCondLst>
                              <p:cond delay="1000"/>
                            </p:stCondLst>
                            <p:childTnLst>
                              <p:par>
                                <p:cTn id="13" presetID="22" presetClass="entr" presetSubtype="1" fill="hold" nodeType="afterEffect">
                                  <p:stCondLst>
                                    <p:cond delay="0"/>
                                  </p:stCondLst>
                                  <p:endCondLst>
                                    <p:cond evt="begin" delay="0">
                                      <p:tn val="13"/>
                                    </p:cond>
                                  </p:endCondLst>
                                  <p:childTnLst>
                                    <p:set>
                                      <p:cBhvr>
                                        <p:cTn id="14" dur="1" fill="hold">
                                          <p:stCondLst>
                                            <p:cond delay="0"/>
                                          </p:stCondLst>
                                        </p:cTn>
                                        <p:tgtEl>
                                          <p:spTgt spid="14341">
                                            <p:txEl>
                                              <p:charRg st="0" end="1"/>
                                            </p:txEl>
                                          </p:spTgt>
                                        </p:tgtEl>
                                        <p:attrNameLst>
                                          <p:attrName>style.visibility</p:attrName>
                                        </p:attrNameLst>
                                      </p:cBhvr>
                                      <p:to>
                                        <p:strVal val="visible"/>
                                      </p:to>
                                    </p:set>
                                    <p:animEffect transition="in" filter="wipe(up)">
                                      <p:cBhvr>
                                        <p:cTn id="15" dur="200"/>
                                        <p:tgtEl>
                                          <p:spTgt spid="14341">
                                            <p:txEl>
                                              <p:charRg st="0" end="1"/>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4338"/>
                                        </p:tgtEl>
                                        <p:attrNameLst>
                                          <p:attrName>style.visibility</p:attrName>
                                        </p:attrNameLst>
                                      </p:cBhvr>
                                      <p:to>
                                        <p:strVal val="visible"/>
                                      </p:to>
                                    </p:set>
                                    <p:animEffect transition="in" filter="wipe(up)">
                                      <p:cBhvr>
                                        <p:cTn id="19" dur="200"/>
                                        <p:tgtEl>
                                          <p:spTgt spid="14338"/>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4352"/>
                                        </p:tgtEl>
                                        <p:attrNameLst>
                                          <p:attrName>style.visibility</p:attrName>
                                        </p:attrNameLst>
                                      </p:cBhvr>
                                      <p:to>
                                        <p:strVal val="visible"/>
                                      </p:to>
                                    </p:set>
                                    <p:animEffect transition="in" filter="wipe(up)">
                                      <p:cBhvr>
                                        <p:cTn id="23" dur="200"/>
                                        <p:tgtEl>
                                          <p:spTgt spid="14352"/>
                                        </p:tgtEl>
                                      </p:cBhvr>
                                    </p:animEffect>
                                  </p:childTnLst>
                                </p:cTn>
                              </p:par>
                            </p:childTnLst>
                          </p:cTn>
                        </p:par>
                        <p:par>
                          <p:cTn id="24" fill="hold">
                            <p:stCondLst>
                              <p:cond delay="2500"/>
                            </p:stCondLst>
                            <p:childTnLst>
                              <p:par>
                                <p:cTn id="25" presetID="20"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edge">
                                      <p:cBhvr>
                                        <p:cTn id="27" dur="20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2000" fill="hold"/>
                                        <p:tgtEl>
                                          <p:spTgt spid="3"/>
                                        </p:tgtEl>
                                        <p:attrNameLst>
                                          <p:attrName>ppt_w</p:attrName>
                                        </p:attrNameLst>
                                      </p:cBhvr>
                                      <p:tavLst>
                                        <p:tav tm="0">
                                          <p:val>
                                            <p:fltVal val="0"/>
                                          </p:val>
                                        </p:tav>
                                        <p:tav tm="100000">
                                          <p:val>
                                            <p:strVal val="#ppt_w"/>
                                          </p:val>
                                        </p:tav>
                                      </p:tavLst>
                                    </p:anim>
                                    <p:anim calcmode="lin" valueType="num">
                                      <p:cBhvr>
                                        <p:cTn id="33" dur="2000" fill="hold"/>
                                        <p:tgtEl>
                                          <p:spTgt spid="3"/>
                                        </p:tgtEl>
                                        <p:attrNameLst>
                                          <p:attrName>ppt_h</p:attrName>
                                        </p:attrNameLst>
                                      </p:cBhvr>
                                      <p:tavLst>
                                        <p:tav tm="0">
                                          <p:val>
                                            <p:fltVal val="0"/>
                                          </p:val>
                                        </p:tav>
                                        <p:tav tm="100000">
                                          <p:val>
                                            <p:strVal val="#ppt_h"/>
                                          </p:val>
                                        </p:tav>
                                      </p:tavLst>
                                    </p:anim>
                                    <p:animEffect transition="in" filter="fade">
                                      <p:cBhvr>
                                        <p:cTn id="34"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p:txBody>
          <a:bodyPr vert="horz" wrap="square" anchor="b"/>
          <a:p>
            <a:pPr lvl="0" eaLnBrk="1" hangingPunct="1"/>
            <a:r>
              <a:rPr lang="zh-CN" altLang="en-US" dirty="0">
                <a:sym typeface="+mn-ea"/>
              </a:rPr>
              <a:t>轻量级</a:t>
            </a:r>
            <a:r>
              <a:rPr lang="en-US" altLang="zh-CN" dirty="0">
                <a:sym typeface="+mn-ea"/>
              </a:rPr>
              <a:t>webapp</a:t>
            </a:r>
            <a:r>
              <a:rPr lang="zh-CN" altLang="en-US" dirty="0">
                <a:sym typeface="+mn-ea"/>
              </a:rPr>
              <a:t>个性化定制</a:t>
            </a:r>
            <a:endParaRPr lang="zh-CN" altLang="en-US" dirty="0"/>
          </a:p>
        </p:txBody>
      </p:sp>
      <p:sp>
        <p:nvSpPr>
          <p:cNvPr id="15364" name="Text Box 4"/>
          <p:cNvSpPr txBox="1"/>
          <p:nvPr/>
        </p:nvSpPr>
        <p:spPr>
          <a:xfrm>
            <a:off x="71755" y="835025"/>
            <a:ext cx="3682365" cy="457200"/>
          </a:xfrm>
          <a:prstGeom prst="rect">
            <a:avLst/>
          </a:prstGeom>
          <a:noFill/>
          <a:ln w="9525">
            <a:noFill/>
          </a:ln>
        </p:spPr>
        <p:txBody>
          <a:bodyPr wrap="square">
            <a:spAutoFit/>
          </a:bodyPr>
          <a:p>
            <a:pPr lvl="0" eaLnBrk="1" hangingPunct="1"/>
            <a:r>
              <a:rPr lang="zh-CN" altLang="en-US" sz="2400" b="1" dirty="0">
                <a:latin typeface="Arial" panose="020B0604020202020204" pitchFamily="34" charset="0"/>
                <a:ea typeface="宋体" panose="02010600030101010101" pitchFamily="2" charset="-122"/>
              </a:rPr>
              <a:t>详细功能及流程模块：</a:t>
            </a:r>
            <a:endParaRPr lang="zh-CN" altLang="en-US" sz="2400" b="1" dirty="0">
              <a:latin typeface="Arial" panose="020B0604020202020204" pitchFamily="34" charset="0"/>
              <a:ea typeface="宋体" panose="02010600030101010101" pitchFamily="2" charset="-122"/>
            </a:endParaRPr>
          </a:p>
        </p:txBody>
      </p:sp>
      <p:pic>
        <p:nvPicPr>
          <p:cNvPr id="2" name="图片 31"/>
          <p:cNvPicPr>
            <a:picLocks noChangeAspect="1"/>
          </p:cNvPicPr>
          <p:nvPr/>
        </p:nvPicPr>
        <p:blipFill>
          <a:blip r:embed="rId1"/>
          <a:stretch>
            <a:fillRect/>
          </a:stretch>
        </p:blipFill>
        <p:spPr>
          <a:xfrm>
            <a:off x="71755" y="1428750"/>
            <a:ext cx="8502650" cy="4897120"/>
          </a:xfrm>
          <a:prstGeom prst="rect">
            <a:avLst/>
          </a:prstGeom>
          <a:noFill/>
          <a:ln w="9525">
            <a:noFill/>
          </a:ln>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p:cTn id="7" dur="500" fill="hold"/>
                                        <p:tgtEl>
                                          <p:spTgt spid="15364"/>
                                        </p:tgtEl>
                                        <p:attrNameLst>
                                          <p:attrName>ppt_w</p:attrName>
                                        </p:attrNameLst>
                                      </p:cBhvr>
                                      <p:tavLst>
                                        <p:tav tm="0">
                                          <p:val>
                                            <p:fltVal val="0.000000"/>
                                          </p:val>
                                        </p:tav>
                                        <p:tav tm="100000">
                                          <p:val>
                                            <p:strVal val="#ppt_w"/>
                                          </p:val>
                                        </p:tav>
                                      </p:tavLst>
                                    </p:anim>
                                    <p:anim calcmode="lin" valueType="num">
                                      <p:cBhvr>
                                        <p:cTn id="8" dur="500" fill="hold"/>
                                        <p:tgtEl>
                                          <p:spTgt spid="1536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ldLvl="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26795" y="298450"/>
            <a:ext cx="4625340" cy="365760"/>
          </a:xfrm>
          <a:prstGeom prst="rect">
            <a:avLst/>
          </a:prstGeom>
          <a:noFill/>
        </p:spPr>
        <p:txBody>
          <a:bodyPr wrap="square" rtlCol="0">
            <a:spAutoFit/>
          </a:bodyPr>
          <a:p>
            <a:r>
              <a:rPr lang="en-US" altLang="zh-CN"/>
              <a:t>app</a:t>
            </a:r>
            <a:r>
              <a:rPr lang="zh-CN" altLang="en-US"/>
              <a:t>视频演示</a:t>
            </a:r>
            <a:endParaRPr lang="zh-CN" altLang="en-US"/>
          </a:p>
        </p:txBody>
      </p:sp>
      <p:pic>
        <p:nvPicPr>
          <p:cNvPr id="3" name="2017-04-17_08_50_32">
            <a:hlinkClick r:id="" action="ppaction://media"/>
          </p:cNvPr>
          <p:cNvPicPr/>
          <p:nvPr>
            <a:videoFile r:link="rId1"/>
            <p:extLst>
              <p:ext uri="{DAA4B4D4-6D71-4841-9C94-3DE7FCFB9230}">
                <p14:media xmlns:p14="http://schemas.microsoft.com/office/powerpoint/2010/main" r:link="rId2"/>
              </p:ext>
            </p:extLst>
          </p:nvPr>
        </p:nvPicPr>
        <p:blipFill>
          <a:blip r:embed="rId3"/>
          <a:stretch>
            <a:fillRect/>
          </a:stretch>
        </p:blipFill>
        <p:spPr>
          <a:xfrm>
            <a:off x="2642870" y="0"/>
            <a:ext cx="3857625" cy="6858000"/>
          </a:xfrm>
          <a:prstGeom prst="rect">
            <a:avLst/>
          </a:prstGeom>
        </p:spPr>
      </p:pic>
    </p:spTree>
  </p:cSld>
  <p:clrMapOvr>
    <a:masterClrMapping/>
  </p:clrMapOvr>
  <p:transition advClick="0" advTm="4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29004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p:cTn id="7" fill="remove" display="1">
                  <p:stCondLst>
                    <p:cond delay="indefinite"/>
                  </p:stCondLst>
                  <p:endCondLst>
                    <p:cond evt="onNext">
                      <p:tgtEl>
                        <p:sldTgt/>
                      </p:tgtEl>
                    </p:cond>
                    <p:cond evt="onPrev">
                      <p:tgtEl>
                        <p:sldTgt/>
                      </p:tgtEl>
                    </p:cond>
                  </p:end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additive="base">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p:txBody>
          <a:bodyPr vert="horz" wrap="square" anchor="b"/>
          <a:p>
            <a:pPr lvl="0" eaLnBrk="1" hangingPunct="1"/>
            <a:r>
              <a:rPr lang="zh-CN" altLang="en-US" dirty="0">
                <a:sym typeface="+mn-ea"/>
              </a:rPr>
              <a:t>轻量级</a:t>
            </a:r>
            <a:r>
              <a:rPr lang="en-US" altLang="zh-CN" dirty="0">
                <a:sym typeface="+mn-ea"/>
              </a:rPr>
              <a:t>webapp</a:t>
            </a:r>
            <a:r>
              <a:rPr lang="zh-CN" altLang="en-US" dirty="0">
                <a:sym typeface="+mn-ea"/>
              </a:rPr>
              <a:t>个性化定制</a:t>
            </a:r>
            <a:endParaRPr lang="zh-CN" altLang="en-US" dirty="0"/>
          </a:p>
        </p:txBody>
      </p:sp>
      <p:sp>
        <p:nvSpPr>
          <p:cNvPr id="16387" name="Rectangle 3"/>
          <p:cNvSpPr>
            <a:spLocks noGrp="1"/>
          </p:cNvSpPr>
          <p:nvPr>
            <p:ph type="body"/>
          </p:nvPr>
        </p:nvSpPr>
        <p:spPr/>
        <p:txBody>
          <a:bodyPr vert="horz" wrap="square" anchor="t"/>
          <a:p>
            <a:pPr lvl="0" eaLnBrk="1" hangingPunct="1">
              <a:spcBef>
                <a:spcPct val="0"/>
              </a:spcBef>
            </a:pPr>
            <a:endParaRPr lang="zh-CN" altLang="en-US" b="1" dirty="0">
              <a:solidFill>
                <a:srgbClr val="FF6600"/>
              </a:solidFill>
              <a:latin typeface="微软雅黑" panose="020B0503020204020204" pitchFamily="2" charset="-122"/>
              <a:sym typeface="Browallia New" pitchFamily="2" charset="-34"/>
            </a:endParaRPr>
          </a:p>
          <a:p>
            <a:pPr lvl="0" eaLnBrk="1" hangingPunct="1"/>
            <a:endParaRPr lang="zh-CN" altLang="en-US" b="1" dirty="0">
              <a:solidFill>
                <a:srgbClr val="FF6600"/>
              </a:solidFill>
              <a:latin typeface="微软雅黑" panose="020B0503020204020204" pitchFamily="2" charset="-122"/>
              <a:sym typeface="Browallia New" pitchFamily="2" charset="-34"/>
            </a:endParaRPr>
          </a:p>
        </p:txBody>
      </p:sp>
      <p:pic>
        <p:nvPicPr>
          <p:cNvPr id="16388" name="Picture 4" descr="C:\Users\Frank\Desktop\图片\u=3755315134,1271726016&amp;fm=23&amp;gp=0.jpgu=3755315134,1271726016&amp;fm=23&amp;gp=0"/>
          <p:cNvPicPr>
            <a:picLocks noChangeAspect="1"/>
          </p:cNvPicPr>
          <p:nvPr/>
        </p:nvPicPr>
        <p:blipFill>
          <a:blip r:embed="rId1"/>
          <a:srcRect/>
          <a:stretch>
            <a:fillRect/>
          </a:stretch>
        </p:blipFill>
        <p:spPr>
          <a:xfrm>
            <a:off x="372745" y="2070100"/>
            <a:ext cx="2295525" cy="2508250"/>
          </a:xfrm>
          <a:prstGeom prst="rect">
            <a:avLst/>
          </a:prstGeom>
          <a:noFill/>
          <a:ln w="9525">
            <a:noFill/>
          </a:ln>
        </p:spPr>
      </p:pic>
      <p:pic>
        <p:nvPicPr>
          <p:cNvPr id="16389" name="Picture 5" descr="C:\Users\Frank\Desktop\图片\qrcode_for_gh_ad442f6c9dc5_430.jpgqrcode_for_gh_ad442f6c9dc5_430"/>
          <p:cNvPicPr>
            <a:picLocks noChangeAspect="1"/>
          </p:cNvPicPr>
          <p:nvPr/>
        </p:nvPicPr>
        <p:blipFill>
          <a:blip r:embed="rId2"/>
          <a:srcRect/>
          <a:stretch>
            <a:fillRect/>
          </a:stretch>
        </p:blipFill>
        <p:spPr>
          <a:xfrm>
            <a:off x="5522913" y="2133600"/>
            <a:ext cx="2085975" cy="2085975"/>
          </a:xfrm>
          <a:prstGeom prst="rect">
            <a:avLst/>
          </a:prstGeom>
          <a:noFill/>
          <a:ln w="9525">
            <a:noFill/>
          </a:ln>
        </p:spPr>
      </p:pic>
      <p:sp>
        <p:nvSpPr>
          <p:cNvPr id="16390" name="Text Box 6"/>
          <p:cNvSpPr txBox="1"/>
          <p:nvPr/>
        </p:nvSpPr>
        <p:spPr>
          <a:xfrm>
            <a:off x="445453" y="1400175"/>
            <a:ext cx="3197225" cy="365760"/>
          </a:xfrm>
          <a:prstGeom prst="rect">
            <a:avLst/>
          </a:prstGeom>
          <a:noFill/>
          <a:ln w="9525">
            <a:noFill/>
          </a:ln>
        </p:spPr>
        <p:txBody>
          <a:bodyPr>
            <a:spAutoFit/>
          </a:bodyPr>
          <a:p>
            <a:pPr lvl="0" eaLnBrk="1" hangingPunct="1"/>
            <a:r>
              <a:rPr lang="zh-CN" altLang="en-US" dirty="0">
                <a:latin typeface="Arial" panose="020B0604020202020204" pitchFamily="34" charset="0"/>
                <a:ea typeface="宋体" panose="02010600030101010101" pitchFamily="2" charset="-122"/>
              </a:rPr>
              <a:t>一个帐号</a:t>
            </a:r>
            <a:endParaRPr lang="zh-CN" altLang="en-US" dirty="0">
              <a:latin typeface="Arial" panose="020B0604020202020204" pitchFamily="34" charset="0"/>
              <a:ea typeface="宋体" panose="02010600030101010101" pitchFamily="2" charset="-122"/>
            </a:endParaRPr>
          </a:p>
        </p:txBody>
      </p:sp>
      <p:sp>
        <p:nvSpPr>
          <p:cNvPr id="16391" name="Text Box 7"/>
          <p:cNvSpPr txBox="1"/>
          <p:nvPr/>
        </p:nvSpPr>
        <p:spPr>
          <a:xfrm>
            <a:off x="5977890" y="1635760"/>
            <a:ext cx="2593975" cy="365125"/>
          </a:xfrm>
          <a:prstGeom prst="rect">
            <a:avLst/>
          </a:prstGeom>
          <a:noFill/>
          <a:ln w="9525">
            <a:noFill/>
          </a:ln>
        </p:spPr>
        <p:txBody>
          <a:bodyPr>
            <a:spAutoFit/>
          </a:bodyPr>
          <a:p>
            <a:pPr lvl="0" eaLnBrk="1" hangingPunct="1"/>
            <a:r>
              <a:rPr lang="zh-CN" altLang="en-US" dirty="0">
                <a:latin typeface="Arial" panose="020B0604020202020204" pitchFamily="34" charset="0"/>
                <a:ea typeface="宋体" panose="02010600030101010101" pitchFamily="2" charset="-122"/>
              </a:rPr>
              <a:t>一个APP</a:t>
            </a:r>
            <a:endParaRPr lang="zh-CN" altLang="en-US" dirty="0">
              <a:latin typeface="Arial" panose="020B0604020202020204" pitchFamily="34" charset="0"/>
              <a:ea typeface="宋体" panose="02010600030101010101" pitchFamily="2" charset="-122"/>
            </a:endParaRPr>
          </a:p>
        </p:txBody>
      </p:sp>
      <p:sp>
        <p:nvSpPr>
          <p:cNvPr id="16392" name="Text Box 8"/>
          <p:cNvSpPr txBox="1"/>
          <p:nvPr/>
        </p:nvSpPr>
        <p:spPr>
          <a:xfrm>
            <a:off x="1885315" y="5548630"/>
            <a:ext cx="5987415" cy="457200"/>
          </a:xfrm>
          <a:prstGeom prst="rect">
            <a:avLst/>
          </a:prstGeom>
          <a:noFill/>
          <a:ln w="9525">
            <a:noFill/>
          </a:ln>
        </p:spPr>
        <p:txBody>
          <a:bodyPr wrap="square">
            <a:spAutoFit/>
          </a:bodyPr>
          <a:p>
            <a:pPr lvl="0" eaLnBrk="1" hangingPunct="1"/>
            <a:r>
              <a:rPr lang="zh-CN" altLang="en-US" sz="24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ea typeface="宋体" panose="02010600030101010101" pitchFamily="2" charset="-122"/>
              </a:rPr>
              <a:t>定制一个</a:t>
            </a:r>
            <a:r>
              <a:rPr lang="en-US" altLang="zh-CN" sz="24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ea typeface="宋体" panose="02010600030101010101" pitchFamily="2" charset="-122"/>
              </a:rPr>
              <a:t>app</a:t>
            </a:r>
            <a:r>
              <a:rPr lang="zh-CN" altLang="en-US" sz="24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ea typeface="宋体" panose="02010600030101010101" pitchFamily="2" charset="-122"/>
              </a:rPr>
              <a:t>，专属你的应用</a:t>
            </a:r>
            <a:r>
              <a:rPr lang="zh-CN" altLang="en-US" sz="24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ea typeface="宋体" panose="02010600030101010101" pitchFamily="2" charset="-122"/>
              </a:rPr>
              <a:t>！</a:t>
            </a:r>
            <a:endParaRPr lang="zh-CN" altLang="en-US" sz="24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ea typeface="宋体" panose="02010600030101010101" pitchFamily="2" charset="-122"/>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6390"/>
                                        </p:tgtEl>
                                        <p:attrNameLst>
                                          <p:attrName>style.visibility</p:attrName>
                                        </p:attrNameLst>
                                      </p:cBhvr>
                                      <p:to>
                                        <p:strVal val="visible"/>
                                      </p:to>
                                    </p:set>
                                    <p:anim calcmode="lin" valueType="num">
                                      <p:cBhvr>
                                        <p:cTn id="7" dur="1000" fill="hold"/>
                                        <p:tgtEl>
                                          <p:spTgt spid="16390"/>
                                        </p:tgtEl>
                                        <p:attrNameLst>
                                          <p:attrName>ppt_w</p:attrName>
                                        </p:attrNameLst>
                                      </p:cBhvr>
                                      <p:tavLst>
                                        <p:tav tm="0">
                                          <p:val>
                                            <p:fltVal val="0.000000"/>
                                          </p:val>
                                        </p:tav>
                                        <p:tav tm="100000">
                                          <p:val>
                                            <p:strVal val="#ppt_w"/>
                                          </p:val>
                                        </p:tav>
                                      </p:tavLst>
                                    </p:anim>
                                    <p:anim calcmode="lin" valueType="num">
                                      <p:cBhvr>
                                        <p:cTn id="8" dur="1000" fill="hold"/>
                                        <p:tgtEl>
                                          <p:spTgt spid="16390"/>
                                        </p:tgtEl>
                                        <p:attrNameLst>
                                          <p:attrName>ppt_h</p:attrName>
                                        </p:attrNameLst>
                                      </p:cBhvr>
                                      <p:tavLst>
                                        <p:tav tm="0">
                                          <p:val>
                                            <p:fltVal val="0.000000"/>
                                          </p:val>
                                        </p:tav>
                                        <p:tav tm="100000">
                                          <p:val>
                                            <p:strVal val="#ppt_h"/>
                                          </p:val>
                                        </p:tav>
                                      </p:tavLst>
                                    </p:anim>
                                  </p:childTnLst>
                                </p:cTn>
                              </p:par>
                            </p:childTnLst>
                          </p:cTn>
                        </p:par>
                        <p:par>
                          <p:cTn id="9" fill="hold">
                            <p:stCondLst>
                              <p:cond delay="1000"/>
                            </p:stCondLst>
                            <p:childTnLst>
                              <p:par>
                                <p:cTn id="10" presetID="25" presetClass="entr" presetSubtype="0" fill="hold" nodeType="afterEffect">
                                  <p:stCondLst>
                                    <p:cond delay="0"/>
                                  </p:stCondLst>
                                  <p:childTnLst>
                                    <p:set>
                                      <p:cBhvr>
                                        <p:cTn id="11" dur="1" fill="hold">
                                          <p:stCondLst>
                                            <p:cond delay="0"/>
                                          </p:stCondLst>
                                        </p:cTn>
                                        <p:tgtEl>
                                          <p:spTgt spid="16388"/>
                                        </p:tgtEl>
                                        <p:attrNameLst>
                                          <p:attrName>style.visibility</p:attrName>
                                        </p:attrNameLst>
                                      </p:cBhvr>
                                      <p:to>
                                        <p:strVal val="visible"/>
                                      </p:to>
                                    </p:set>
                                    <p:anim calcmode="lin" valueType="num">
                                      <p:cBhvr>
                                        <p:cTn id="12" dur="1000" decel="50000" fill="hold">
                                          <p:stCondLst>
                                            <p:cond delay="0"/>
                                          </p:stCondLst>
                                        </p:cTn>
                                        <p:tgtEl>
                                          <p:spTgt spid="16388"/>
                                        </p:tgtEl>
                                        <p:attrNameLst>
                                          <p:attrName>style.rotation</p:attrName>
                                        </p:attrNameLst>
                                      </p:cBhvr>
                                      <p:tavLst>
                                        <p:tav tm="0">
                                          <p:val>
                                            <p:fltVal val="-90.000000"/>
                                          </p:val>
                                        </p:tav>
                                        <p:tav tm="100000">
                                          <p:val>
                                            <p:fltVal val="0.000000"/>
                                          </p:val>
                                        </p:tav>
                                      </p:tavLst>
                                    </p:anim>
                                    <p:anim calcmode="lin" valueType="num">
                                      <p:cBhvr>
                                        <p:cTn id="13" dur="1000" decel="50000" fill="hold">
                                          <p:stCondLst>
                                            <p:cond delay="0"/>
                                          </p:stCondLst>
                                        </p:cTn>
                                        <p:tgtEl>
                                          <p:spTgt spid="16388"/>
                                        </p:tgtEl>
                                        <p:attrNameLst>
                                          <p:attrName>ppt_w</p:attrName>
                                        </p:attrNameLst>
                                      </p:cBhvr>
                                      <p:tavLst>
                                        <p:tav tm="0">
                                          <p:val>
                                            <p:strVal val="#ppt_w"/>
                                          </p:val>
                                        </p:tav>
                                        <p:tav tm="100000">
                                          <p:val>
                                            <p:strVal val="#ppt_w*.05"/>
                                          </p:val>
                                        </p:tav>
                                      </p:tavLst>
                                    </p:anim>
                                    <p:anim calcmode="lin" valueType="num">
                                      <p:cBhvr>
                                        <p:cTn id="14" dur="1000" accel="50000" fill="hold">
                                          <p:stCondLst>
                                            <p:cond delay="1000"/>
                                          </p:stCondLst>
                                        </p:cTn>
                                        <p:tgtEl>
                                          <p:spTgt spid="16388"/>
                                        </p:tgtEl>
                                        <p:attrNameLst>
                                          <p:attrName>ppt_w</p:attrName>
                                        </p:attrNameLst>
                                      </p:cBhvr>
                                      <p:tavLst>
                                        <p:tav tm="0">
                                          <p:val>
                                            <p:strVal val="#ppt_w*.05"/>
                                          </p:val>
                                        </p:tav>
                                        <p:tav tm="100000">
                                          <p:val>
                                            <p:strVal val="#ppt_w"/>
                                          </p:val>
                                        </p:tav>
                                      </p:tavLst>
                                    </p:anim>
                                    <p:anim calcmode="lin" valueType="num">
                                      <p:cBhvr>
                                        <p:cTn id="15" dur="2000" fill="hold"/>
                                        <p:tgtEl>
                                          <p:spTgt spid="16388"/>
                                        </p:tgtEl>
                                        <p:attrNameLst>
                                          <p:attrName>ppt_h</p:attrName>
                                        </p:attrNameLst>
                                      </p:cBhvr>
                                      <p:tavLst>
                                        <p:tav tm="0">
                                          <p:val>
                                            <p:strVal val="#ppt_h"/>
                                          </p:val>
                                        </p:tav>
                                        <p:tav tm="100000">
                                          <p:val>
                                            <p:strVal val="#ppt_h"/>
                                          </p:val>
                                        </p:tav>
                                      </p:tavLst>
                                    </p:anim>
                                    <p:anim calcmode="lin" valueType="num">
                                      <p:cBhvr>
                                        <p:cTn id="16" dur="1000" decel="50000" fill="hold">
                                          <p:stCondLst>
                                            <p:cond delay="0"/>
                                          </p:stCondLst>
                                        </p:cTn>
                                        <p:tgtEl>
                                          <p:spTgt spid="16388"/>
                                        </p:tgtEl>
                                        <p:attrNameLst>
                                          <p:attrName>ppt_x</p:attrName>
                                        </p:attrNameLst>
                                      </p:cBhvr>
                                      <p:tavLst>
                                        <p:tav tm="0">
                                          <p:val>
                                            <p:strVal val="#ppt_x+.4"/>
                                          </p:val>
                                        </p:tav>
                                        <p:tav tm="100000">
                                          <p:val>
                                            <p:strVal val="#ppt_x"/>
                                          </p:val>
                                        </p:tav>
                                      </p:tavLst>
                                    </p:anim>
                                    <p:anim calcmode="lin" valueType="num">
                                      <p:cBhvr>
                                        <p:cTn id="17" dur="1000" decel="50000" fill="hold">
                                          <p:stCondLst>
                                            <p:cond delay="0"/>
                                          </p:stCondLst>
                                        </p:cTn>
                                        <p:tgtEl>
                                          <p:spTgt spid="16388"/>
                                        </p:tgtEl>
                                        <p:attrNameLst>
                                          <p:attrName>ppt_y</p:attrName>
                                        </p:attrNameLst>
                                      </p:cBhvr>
                                      <p:tavLst>
                                        <p:tav tm="0">
                                          <p:val>
                                            <p:strVal val="#ppt_y-.2"/>
                                          </p:val>
                                        </p:tav>
                                        <p:tav tm="100000">
                                          <p:val>
                                            <p:strVal val="#ppt_y+.1"/>
                                          </p:val>
                                        </p:tav>
                                      </p:tavLst>
                                    </p:anim>
                                    <p:anim calcmode="lin" valueType="num">
                                      <p:cBhvr>
                                        <p:cTn id="18" dur="1000" accel="50000" fill="hold">
                                          <p:stCondLst>
                                            <p:cond delay="1000"/>
                                          </p:stCondLst>
                                        </p:cTn>
                                        <p:tgtEl>
                                          <p:spTgt spid="16388"/>
                                        </p:tgtEl>
                                        <p:attrNameLst>
                                          <p:attrName>ppt_y</p:attrName>
                                        </p:attrNameLst>
                                      </p:cBhvr>
                                      <p:tavLst>
                                        <p:tav tm="0">
                                          <p:val>
                                            <p:strVal val="#ppt_y+.1"/>
                                          </p:val>
                                        </p:tav>
                                        <p:tav tm="100000">
                                          <p:val>
                                            <p:strVal val="#ppt_y"/>
                                          </p:val>
                                        </p:tav>
                                      </p:tavLst>
                                    </p:anim>
                                    <p:animEffect transition="in" filter="fade">
                                      <p:cBhvr>
                                        <p:cTn id="19" dur="2000" decel="50000">
                                          <p:stCondLst>
                                            <p:cond delay="0"/>
                                          </p:stCondLst>
                                        </p:cTn>
                                        <p:tgtEl>
                                          <p:spTgt spid="16388"/>
                                        </p:tgtEl>
                                      </p:cBhvr>
                                    </p:animEffect>
                                  </p:childTnLst>
                                </p:cTn>
                              </p:par>
                            </p:childTnLst>
                          </p:cTn>
                        </p:par>
                        <p:par>
                          <p:cTn id="20" fill="hold">
                            <p:stCondLst>
                              <p:cond delay="3000"/>
                            </p:stCondLst>
                            <p:childTnLst>
                              <p:par>
                                <p:cTn id="21" presetID="50" presetClass="entr" presetSubtype="0" decel="100000" fill="hold" grpId="0" nodeType="afterEffect">
                                  <p:stCondLst>
                                    <p:cond delay="0"/>
                                  </p:stCondLst>
                                  <p:childTnLst>
                                    <p:set>
                                      <p:cBhvr>
                                        <p:cTn id="22" dur="1" fill="hold">
                                          <p:stCondLst>
                                            <p:cond delay="0"/>
                                          </p:stCondLst>
                                        </p:cTn>
                                        <p:tgtEl>
                                          <p:spTgt spid="16391"/>
                                        </p:tgtEl>
                                        <p:attrNameLst>
                                          <p:attrName>style.visibility</p:attrName>
                                        </p:attrNameLst>
                                      </p:cBhvr>
                                      <p:to>
                                        <p:strVal val="visible"/>
                                      </p:to>
                                    </p:set>
                                    <p:anim calcmode="lin" valueType="num">
                                      <p:cBhvr>
                                        <p:cTn id="23" dur="2000" fill="hold"/>
                                        <p:tgtEl>
                                          <p:spTgt spid="16391"/>
                                        </p:tgtEl>
                                        <p:attrNameLst>
                                          <p:attrName>ppt_w</p:attrName>
                                        </p:attrNameLst>
                                      </p:cBhvr>
                                      <p:tavLst>
                                        <p:tav tm="0">
                                          <p:val>
                                            <p:strVal val="#ppt_w+.3"/>
                                          </p:val>
                                        </p:tav>
                                        <p:tav tm="100000">
                                          <p:val>
                                            <p:strVal val="#ppt_w"/>
                                          </p:val>
                                        </p:tav>
                                      </p:tavLst>
                                    </p:anim>
                                    <p:anim calcmode="lin" valueType="num">
                                      <p:cBhvr>
                                        <p:cTn id="24" dur="2000" fill="hold"/>
                                        <p:tgtEl>
                                          <p:spTgt spid="16391"/>
                                        </p:tgtEl>
                                        <p:attrNameLst>
                                          <p:attrName>ppt_h</p:attrName>
                                        </p:attrNameLst>
                                      </p:cBhvr>
                                      <p:tavLst>
                                        <p:tav tm="0">
                                          <p:val>
                                            <p:strVal val="#ppt_h"/>
                                          </p:val>
                                        </p:tav>
                                        <p:tav tm="100000">
                                          <p:val>
                                            <p:strVal val="#ppt_h"/>
                                          </p:val>
                                        </p:tav>
                                      </p:tavLst>
                                    </p:anim>
                                    <p:animEffect transition="in" filter="fade">
                                      <p:cBhvr>
                                        <p:cTn id="25" dur="2000"/>
                                        <p:tgtEl>
                                          <p:spTgt spid="16391"/>
                                        </p:tgtEl>
                                      </p:cBhvr>
                                    </p:animEffect>
                                  </p:childTnLst>
                                </p:cTn>
                              </p:par>
                            </p:childTnLst>
                          </p:cTn>
                        </p:par>
                        <p:par>
                          <p:cTn id="26" fill="hold">
                            <p:stCondLst>
                              <p:cond delay="5000"/>
                            </p:stCondLst>
                            <p:childTnLst>
                              <p:par>
                                <p:cTn id="27" presetID="35" presetClass="entr" presetSubtype="0" fill="hold" nodeType="afterEffect">
                                  <p:stCondLst>
                                    <p:cond delay="0"/>
                                  </p:stCondLst>
                                  <p:childTnLst>
                                    <p:set>
                                      <p:cBhvr>
                                        <p:cTn id="28" dur="1" fill="hold">
                                          <p:stCondLst>
                                            <p:cond delay="0"/>
                                          </p:stCondLst>
                                        </p:cTn>
                                        <p:tgtEl>
                                          <p:spTgt spid="16389"/>
                                        </p:tgtEl>
                                        <p:attrNameLst>
                                          <p:attrName>style.visibility</p:attrName>
                                        </p:attrNameLst>
                                      </p:cBhvr>
                                      <p:to>
                                        <p:strVal val="visible"/>
                                      </p:to>
                                    </p:set>
                                    <p:animEffect transition="in" filter="fade">
                                      <p:cBhvr>
                                        <p:cTn id="29" dur="1000"/>
                                        <p:tgtEl>
                                          <p:spTgt spid="16389"/>
                                        </p:tgtEl>
                                      </p:cBhvr>
                                    </p:animEffect>
                                    <p:anim calcmode="lin" valueType="num">
                                      <p:cBhvr>
                                        <p:cTn id="30" dur="1000" fill="hold"/>
                                        <p:tgtEl>
                                          <p:spTgt spid="16389"/>
                                        </p:tgtEl>
                                        <p:attrNameLst>
                                          <p:attrName>style.rotation</p:attrName>
                                        </p:attrNameLst>
                                      </p:cBhvr>
                                      <p:tavLst>
                                        <p:tav tm="0">
                                          <p:val>
                                            <p:fltVal val="720.000000"/>
                                          </p:val>
                                        </p:tav>
                                        <p:tav tm="100000">
                                          <p:val>
                                            <p:fltVal val="0.000000"/>
                                          </p:val>
                                        </p:tav>
                                      </p:tavLst>
                                    </p:anim>
                                    <p:anim calcmode="lin" valueType="num">
                                      <p:cBhvr>
                                        <p:cTn id="31" dur="1000" fill="hold"/>
                                        <p:tgtEl>
                                          <p:spTgt spid="16389"/>
                                        </p:tgtEl>
                                        <p:attrNameLst>
                                          <p:attrName>ppt_h</p:attrName>
                                        </p:attrNameLst>
                                      </p:cBhvr>
                                      <p:tavLst>
                                        <p:tav tm="0">
                                          <p:val>
                                            <p:fltVal val="0.000000"/>
                                          </p:val>
                                        </p:tav>
                                        <p:tav tm="100000">
                                          <p:val>
                                            <p:strVal val="#ppt_h"/>
                                          </p:val>
                                        </p:tav>
                                      </p:tavLst>
                                    </p:anim>
                                    <p:anim calcmode="lin" valueType="num">
                                      <p:cBhvr>
                                        <p:cTn id="32" dur="1000" fill="hold"/>
                                        <p:tgtEl>
                                          <p:spTgt spid="16389"/>
                                        </p:tgtEl>
                                        <p:attrNameLst>
                                          <p:attrName>ppt_w</p:attrName>
                                        </p:attrNameLst>
                                      </p:cBhvr>
                                      <p:tavLst>
                                        <p:tav tm="0">
                                          <p:val>
                                            <p:fltVal val="0.000000"/>
                                          </p:val>
                                        </p:tav>
                                        <p:tav tm="100000">
                                          <p:val>
                                            <p:strVal val="#ppt_w"/>
                                          </p:val>
                                        </p:tav>
                                      </p:tavLst>
                                    </p:anim>
                                  </p:childTnLst>
                                </p:cTn>
                              </p:par>
                            </p:childTnLst>
                          </p:cTn>
                        </p:par>
                        <p:par>
                          <p:cTn id="33" fill="hold">
                            <p:stCondLst>
                              <p:cond delay="6000"/>
                            </p:stCondLst>
                            <p:childTnLst>
                              <p:par>
                                <p:cTn id="34" presetID="56" presetClass="entr" presetSubtype="0" fill="hold" grpId="0" nodeType="afterEffect">
                                  <p:stCondLst>
                                    <p:cond delay="0"/>
                                  </p:stCondLst>
                                  <p:iterate type="lt">
                                    <p:tmPct val="10000"/>
                                  </p:iterate>
                                  <p:childTnLst>
                                    <p:set>
                                      <p:cBhvr>
                                        <p:cTn id="35" dur="1" fill="hold">
                                          <p:stCondLst>
                                            <p:cond delay="0"/>
                                          </p:stCondLst>
                                        </p:cTn>
                                        <p:tgtEl>
                                          <p:spTgt spid="16392"/>
                                        </p:tgtEl>
                                        <p:attrNameLst>
                                          <p:attrName>style.visibility</p:attrName>
                                        </p:attrNameLst>
                                      </p:cBhvr>
                                      <p:to>
                                        <p:strVal val="visible"/>
                                      </p:to>
                                    </p:set>
                                    <p:anim by="(-#ppt_w*2)" calcmode="lin" valueType="num">
                                      <p:cBhvr rctx="PPT">
                                        <p:cTn id="36" dur="1000" autoRev="1" fill="hold">
                                          <p:stCondLst>
                                            <p:cond delay="0"/>
                                          </p:stCondLst>
                                        </p:cTn>
                                        <p:tgtEl>
                                          <p:spTgt spid="16392"/>
                                        </p:tgtEl>
                                        <p:attrNameLst>
                                          <p:attrName>ppt_w</p:attrName>
                                        </p:attrNameLst>
                                      </p:cBhvr>
                                    </p:anim>
                                    <p:anim by="(#ppt_w*0.50)" calcmode="lin" valueType="num">
                                      <p:cBhvr>
                                        <p:cTn id="37" dur="1000" decel="50000" autoRev="1" fill="hold">
                                          <p:stCondLst>
                                            <p:cond delay="0"/>
                                          </p:stCondLst>
                                        </p:cTn>
                                        <p:tgtEl>
                                          <p:spTgt spid="16392"/>
                                        </p:tgtEl>
                                        <p:attrNameLst>
                                          <p:attrName>ppt_x</p:attrName>
                                        </p:attrNameLst>
                                      </p:cBhvr>
                                    </p:anim>
                                    <p:anim from="(-#ppt_h/2)" to="(#ppt_y)" calcmode="lin" valueType="num">
                                      <p:cBhvr>
                                        <p:cTn id="38" dur="2000" fill="hold">
                                          <p:stCondLst>
                                            <p:cond delay="0"/>
                                          </p:stCondLst>
                                        </p:cTn>
                                        <p:tgtEl>
                                          <p:spTgt spid="16392"/>
                                        </p:tgtEl>
                                        <p:attrNameLst>
                                          <p:attrName>ppt_y</p:attrName>
                                        </p:attrNameLst>
                                      </p:cBhvr>
                                    </p:anim>
                                    <p:animRot by="21600000">
                                      <p:cBhvr>
                                        <p:cTn id="39" dur="2000" fill="hold">
                                          <p:stCondLst>
                                            <p:cond delay="0"/>
                                          </p:stCondLst>
                                        </p:cTn>
                                        <p:tgtEl>
                                          <p:spTgt spid="1639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bldLvl="0"/>
      <p:bldP spid="16391" grpId="0" bldLvl="0"/>
      <p:bldP spid="16392" grpId="0" bldLvl="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16305" y="1682750"/>
            <a:ext cx="6610350" cy="3383280"/>
          </a:xfrm>
          <a:prstGeom prst="rect">
            <a:avLst/>
          </a:prstGeom>
          <a:noFill/>
          <a:ln>
            <a:noFill/>
          </a:ln>
        </p:spPr>
        <p:txBody>
          <a:bodyPr wrap="none" rtlCol="0" anchor="t">
            <a:spAutoFit/>
            <a:scene3d>
              <a:camera prst="perspectiveRight"/>
              <a:lightRig rig="threePt" dir="t">
                <a:rot lat="0" lon="0" rev="0"/>
              </a:lightRig>
            </a:scene3d>
            <a:sp3d extrusionH="311150" prstMaterial="plastic">
              <a:extrusionClr>
                <a:srgbClr val="D6C0C9"/>
              </a:extrusionClr>
            </a:sp3d>
          </a:bodyPr>
          <a:p>
            <a:pPr algn="ctr"/>
            <a:r>
              <a:rPr lang="zh-CN" altLang="en-US" sz="7200" dirty="0">
                <a:sym typeface="+mn-ea"/>
              </a:rPr>
              <a:t>轻量级</a:t>
            </a:r>
            <a:r>
              <a:rPr lang="en-US" altLang="zh-CN" sz="7200" dirty="0">
                <a:sym typeface="+mn-ea"/>
              </a:rPr>
              <a:t>webapp</a:t>
            </a:r>
            <a:endParaRPr lang="en-US" altLang="zh-CN" sz="7200" dirty="0">
              <a:sym typeface="+mn-ea"/>
            </a:endParaRPr>
          </a:p>
          <a:p>
            <a:pPr algn="ctr"/>
            <a:r>
              <a:rPr lang="zh-CN" altLang="en-US" sz="7200" dirty="0">
                <a:sym typeface="+mn-ea"/>
              </a:rPr>
              <a:t>个性化定制</a:t>
            </a:r>
            <a:endParaRPr lang="zh-CN" altLang="en-US" sz="7200" dirty="0"/>
          </a:p>
          <a:p>
            <a:pPr algn="ctr"/>
            <a:r>
              <a:rPr lang="zh-CN" altLang="en-US" sz="7200" b="1">
                <a:blipFill>
                  <a:blip r:embed="rId1">
                    <a:alphaModFix amt="99000"/>
                  </a:blip>
                  <a:tile tx="-50800" ty="0" sx="48000" sy="29000" flip="none" algn="bl"/>
                </a:blipFill>
                <a:effectLst>
                  <a:outerShdw blurRad="60007" dist="310007" dir="7680000" sy="30000" kx="1300200" algn="ctr" rotWithShape="0">
                    <a:srgbClr val="B4B1D6">
                      <a:alpha val="60000"/>
                    </a:srgbClr>
                  </a:outerShdw>
                </a:effectLst>
              </a:rPr>
              <a:t>我要与众不同！</a:t>
            </a:r>
            <a:endParaRPr lang="zh-CN" altLang="en-US" sz="7200" b="1">
              <a:blipFill>
                <a:blip r:embed="rId1">
                  <a:alphaModFix amt="99000"/>
                </a:blip>
                <a:tile tx="-50800" ty="0" sx="48000" sy="29000" flip="none" algn="bl"/>
              </a:blipFill>
              <a:effectLst>
                <a:outerShdw blurRad="60007" dist="310007" dir="7680000" sy="30000" kx="1300200" algn="ctr" rotWithShape="0">
                  <a:srgbClr val="B4B1D6">
                    <a:alpha val="60000"/>
                  </a:srgbClr>
                </a:outerShdw>
              </a:effectLst>
            </a:endParaRPr>
          </a:p>
        </p:txBody>
      </p:sp>
      <p:grpSp>
        <p:nvGrpSpPr>
          <p:cNvPr id="17411" name="Group 27"/>
          <p:cNvGrpSpPr/>
          <p:nvPr/>
        </p:nvGrpSpPr>
        <p:grpSpPr>
          <a:xfrm rot="-1070617">
            <a:off x="1835150" y="836613"/>
            <a:ext cx="1008063" cy="596900"/>
            <a:chOff x="0" y="0"/>
            <a:chExt cx="2450" cy="1452"/>
          </a:xfrm>
        </p:grpSpPr>
        <p:grpSp>
          <p:nvGrpSpPr>
            <p:cNvPr id="17412" name="Group 24"/>
            <p:cNvGrpSpPr/>
            <p:nvPr/>
          </p:nvGrpSpPr>
          <p:grpSpPr>
            <a:xfrm>
              <a:off x="0" y="0"/>
              <a:ext cx="2450" cy="1452"/>
              <a:chOff x="0" y="0"/>
              <a:chExt cx="2098" cy="1360"/>
            </a:xfrm>
          </p:grpSpPr>
          <p:sp>
            <p:nvSpPr>
              <p:cNvPr id="17413" name="Freeform 25"/>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1999"/>
                </a:srgbClr>
              </a:solidFill>
              <a:ln w="9525">
                <a:noFill/>
              </a:ln>
            </p:spPr>
            <p:txBody>
              <a:bodyPr/>
              <a:p>
                <a:endParaRPr lang="zh-CN" altLang="en-US"/>
              </a:p>
            </p:txBody>
          </p:sp>
          <p:sp>
            <p:nvSpPr>
              <p:cNvPr id="17414" name="Freeform 26"/>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0999"/>
                </a:srgbClr>
              </a:solidFill>
              <a:ln w="9525">
                <a:noFill/>
              </a:ln>
            </p:spPr>
            <p:txBody>
              <a:bodyPr/>
              <a:p>
                <a:endParaRPr lang="zh-CN" altLang="en-US"/>
              </a:p>
            </p:txBody>
          </p:sp>
        </p:grpSp>
        <p:grpSp>
          <p:nvGrpSpPr>
            <p:cNvPr id="17415" name="Group 23"/>
            <p:cNvGrpSpPr/>
            <p:nvPr/>
          </p:nvGrpSpPr>
          <p:grpSpPr>
            <a:xfrm>
              <a:off x="181" y="182"/>
              <a:ext cx="2098" cy="1089"/>
              <a:chOff x="0" y="0"/>
              <a:chExt cx="2098" cy="1360"/>
            </a:xfrm>
          </p:grpSpPr>
          <p:sp>
            <p:nvSpPr>
              <p:cNvPr id="17416" name="Freeform 21"/>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sp>
            <p:nvSpPr>
              <p:cNvPr id="17417" name="Freeform 22"/>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grpSp>
      </p:grpSp>
      <p:sp>
        <p:nvSpPr>
          <p:cNvPr id="17418" name="AutoShape 30" descr="02a_1024i_2"/>
          <p:cNvSpPr/>
          <p:nvPr/>
        </p:nvSpPr>
        <p:spPr>
          <a:xfrm>
            <a:off x="1860550" y="2068513"/>
            <a:ext cx="2441575" cy="1673225"/>
          </a:xfrm>
          <a:prstGeom prst="roundRect">
            <a:avLst>
              <a:gd name="adj" fmla="val 17704"/>
            </a:avLst>
          </a:prstGeom>
          <a:blipFill rotWithShape="1">
            <a:blip r:embed="rId2"/>
            <a:stretch>
              <a:fillRect/>
            </a:stretch>
          </a:blipFill>
          <a:ln w="57150" cap="flat" cmpd="sng">
            <a:solidFill>
              <a:srgbClr val="C0C0C0"/>
            </a:solidFill>
            <a:prstDash val="solid"/>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19" name="AutoShape 34" descr="l2"/>
          <p:cNvSpPr/>
          <p:nvPr/>
        </p:nvSpPr>
        <p:spPr>
          <a:xfrm>
            <a:off x="4873625" y="3556000"/>
            <a:ext cx="2003425" cy="2228850"/>
          </a:xfrm>
          <a:prstGeom prst="roundRect">
            <a:avLst>
              <a:gd name="adj" fmla="val 19787"/>
            </a:avLst>
          </a:prstGeom>
          <a:blipFill rotWithShape="1">
            <a:blip r:embed="rId3"/>
            <a:stretch>
              <a:fillRect/>
            </a:stretch>
          </a:blipFill>
          <a:ln w="57150" cap="flat" cmpd="sng">
            <a:solidFill>
              <a:srgbClr val="C0C0C0"/>
            </a:solidFill>
            <a:prstDash val="solid"/>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20" name="AutoShape 35"/>
          <p:cNvSpPr/>
          <p:nvPr/>
        </p:nvSpPr>
        <p:spPr>
          <a:xfrm>
            <a:off x="4357688" y="1844675"/>
            <a:ext cx="433387" cy="2520950"/>
          </a:xfrm>
          <a:prstGeom prst="roundRect">
            <a:avLst>
              <a:gd name="adj" fmla="val 26741"/>
            </a:avLst>
          </a:prstGeom>
          <a:blipFill rotWithShape="1">
            <a:blip r:embed="rId4"/>
            <a:stretch>
              <a:fillRect/>
            </a:stretch>
          </a:blipFill>
          <a:ln w="57150" cap="flat" cmpd="sng">
            <a:solidFill>
              <a:srgbClr val="C0C0C0"/>
            </a:solidFill>
            <a:prstDash val="solid"/>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21" name="AutoShape 36" descr="04a_1024r"/>
          <p:cNvSpPr/>
          <p:nvPr/>
        </p:nvSpPr>
        <p:spPr>
          <a:xfrm>
            <a:off x="1959610" y="3692525"/>
            <a:ext cx="2382520" cy="2041525"/>
          </a:xfrm>
          <a:prstGeom prst="roundRect">
            <a:avLst>
              <a:gd name="adj" fmla="val 19787"/>
            </a:avLst>
          </a:prstGeom>
          <a:blipFill rotWithShape="1">
            <a:blip r:embed="rId5"/>
            <a:stretch>
              <a:fillRect/>
            </a:stretch>
          </a:blipFill>
          <a:ln w="57150" cap="flat" cmpd="sng">
            <a:solidFill>
              <a:srgbClr val="C0C0C0"/>
            </a:solidFill>
            <a:prstDash val="solid"/>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22" name="AutoShape 37" descr="04a_1024i_2sdf"/>
          <p:cNvSpPr/>
          <p:nvPr/>
        </p:nvSpPr>
        <p:spPr>
          <a:xfrm>
            <a:off x="4933950" y="2276475"/>
            <a:ext cx="2017713" cy="1257300"/>
          </a:xfrm>
          <a:prstGeom prst="roundRect">
            <a:avLst>
              <a:gd name="adj" fmla="val 17704"/>
            </a:avLst>
          </a:prstGeom>
          <a:blipFill rotWithShape="1">
            <a:blip r:embed="rId6"/>
            <a:stretch>
              <a:fillRect/>
            </a:stretch>
          </a:blipFill>
          <a:ln w="57150" cap="flat" cmpd="sng">
            <a:solidFill>
              <a:srgbClr val="C0C0C0"/>
            </a:solidFill>
            <a:prstDash val="solid"/>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nvGrpSpPr>
          <p:cNvPr id="17423" name="Group 40"/>
          <p:cNvGrpSpPr/>
          <p:nvPr/>
        </p:nvGrpSpPr>
        <p:grpSpPr>
          <a:xfrm>
            <a:off x="2124075" y="3716338"/>
            <a:ext cx="433388" cy="433387"/>
            <a:chOff x="0" y="0"/>
            <a:chExt cx="499" cy="499"/>
          </a:xfrm>
        </p:grpSpPr>
        <p:sp>
          <p:nvSpPr>
            <p:cNvPr id="17424" name="Oval 38"/>
            <p:cNvSpPr/>
            <p:nvPr/>
          </p:nvSpPr>
          <p:spPr>
            <a:xfrm>
              <a:off x="0" y="0"/>
              <a:ext cx="499" cy="499"/>
            </a:xfrm>
            <a:prstGeom prst="ellipse">
              <a:avLst/>
            </a:prstGeom>
            <a:solidFill>
              <a:srgbClr val="D5D5D5">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25" name="Oval 39"/>
            <p:cNvSpPr/>
            <p:nvPr/>
          </p:nvSpPr>
          <p:spPr>
            <a:xfrm>
              <a:off x="45" y="45"/>
              <a:ext cx="408" cy="408"/>
            </a:xfrm>
            <a:prstGeom prst="ellipse">
              <a:avLst/>
            </a:prstGeom>
            <a:solidFill>
              <a:srgbClr val="808080">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26" name="Group 41"/>
          <p:cNvGrpSpPr/>
          <p:nvPr/>
        </p:nvGrpSpPr>
        <p:grpSpPr>
          <a:xfrm>
            <a:off x="3492500" y="5157788"/>
            <a:ext cx="431800" cy="431800"/>
            <a:chOff x="0" y="0"/>
            <a:chExt cx="499" cy="499"/>
          </a:xfrm>
        </p:grpSpPr>
        <p:sp>
          <p:nvSpPr>
            <p:cNvPr id="17427" name="Oval 42"/>
            <p:cNvSpPr/>
            <p:nvPr/>
          </p:nvSpPr>
          <p:spPr>
            <a:xfrm>
              <a:off x="0" y="0"/>
              <a:ext cx="499" cy="499"/>
            </a:xfrm>
            <a:prstGeom prst="ellipse">
              <a:avLst/>
            </a:prstGeom>
            <a:solidFill>
              <a:srgbClr val="D5D5D5">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28" name="Oval 43"/>
            <p:cNvSpPr/>
            <p:nvPr/>
          </p:nvSpPr>
          <p:spPr>
            <a:xfrm>
              <a:off x="45" y="45"/>
              <a:ext cx="408" cy="408"/>
            </a:xfrm>
            <a:prstGeom prst="ellipse">
              <a:avLst/>
            </a:prstGeom>
            <a:solidFill>
              <a:srgbClr val="808080">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29" name="Group 44"/>
          <p:cNvGrpSpPr/>
          <p:nvPr/>
        </p:nvGrpSpPr>
        <p:grpSpPr>
          <a:xfrm>
            <a:off x="6372225" y="5157788"/>
            <a:ext cx="433388" cy="433387"/>
            <a:chOff x="0" y="0"/>
            <a:chExt cx="499" cy="499"/>
          </a:xfrm>
        </p:grpSpPr>
        <p:sp>
          <p:nvSpPr>
            <p:cNvPr id="17430" name="Oval 45"/>
            <p:cNvSpPr/>
            <p:nvPr/>
          </p:nvSpPr>
          <p:spPr>
            <a:xfrm>
              <a:off x="0" y="0"/>
              <a:ext cx="499" cy="499"/>
            </a:xfrm>
            <a:prstGeom prst="ellipse">
              <a:avLst/>
            </a:prstGeom>
            <a:solidFill>
              <a:srgbClr val="D5D5D5">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31" name="Oval 46"/>
            <p:cNvSpPr/>
            <p:nvPr/>
          </p:nvSpPr>
          <p:spPr>
            <a:xfrm>
              <a:off x="45" y="45"/>
              <a:ext cx="408" cy="408"/>
            </a:xfrm>
            <a:prstGeom prst="ellipse">
              <a:avLst/>
            </a:prstGeom>
            <a:solidFill>
              <a:srgbClr val="808080">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32" name="Group 47"/>
          <p:cNvGrpSpPr/>
          <p:nvPr/>
        </p:nvGrpSpPr>
        <p:grpSpPr>
          <a:xfrm>
            <a:off x="6372225" y="3716338"/>
            <a:ext cx="431800" cy="431800"/>
            <a:chOff x="0" y="0"/>
            <a:chExt cx="499" cy="499"/>
          </a:xfrm>
        </p:grpSpPr>
        <p:sp>
          <p:nvSpPr>
            <p:cNvPr id="17433" name="Oval 48"/>
            <p:cNvSpPr/>
            <p:nvPr/>
          </p:nvSpPr>
          <p:spPr>
            <a:xfrm>
              <a:off x="0" y="0"/>
              <a:ext cx="499" cy="499"/>
            </a:xfrm>
            <a:prstGeom prst="ellipse">
              <a:avLst/>
            </a:prstGeom>
            <a:solidFill>
              <a:srgbClr val="D5D5D5">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34" name="Oval 49"/>
            <p:cNvSpPr/>
            <p:nvPr/>
          </p:nvSpPr>
          <p:spPr>
            <a:xfrm>
              <a:off x="45" y="45"/>
              <a:ext cx="408" cy="408"/>
            </a:xfrm>
            <a:prstGeom prst="ellipse">
              <a:avLst/>
            </a:prstGeom>
            <a:solidFill>
              <a:srgbClr val="808080">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35" name="Group 50"/>
          <p:cNvGrpSpPr/>
          <p:nvPr/>
        </p:nvGrpSpPr>
        <p:grpSpPr>
          <a:xfrm>
            <a:off x="3924300" y="1052513"/>
            <a:ext cx="503238" cy="503237"/>
            <a:chOff x="0" y="0"/>
            <a:chExt cx="499" cy="499"/>
          </a:xfrm>
        </p:grpSpPr>
        <p:sp>
          <p:nvSpPr>
            <p:cNvPr id="17436" name="Oval 51"/>
            <p:cNvSpPr/>
            <p:nvPr/>
          </p:nvSpPr>
          <p:spPr>
            <a:xfrm>
              <a:off x="0" y="0"/>
              <a:ext cx="499" cy="499"/>
            </a:xfrm>
            <a:prstGeom prst="ellipse">
              <a:avLst/>
            </a:prstGeom>
            <a:solidFill>
              <a:srgbClr val="D5D5D5">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37" name="Oval 52"/>
            <p:cNvSpPr/>
            <p:nvPr/>
          </p:nvSpPr>
          <p:spPr>
            <a:xfrm>
              <a:off x="45" y="45"/>
              <a:ext cx="408" cy="408"/>
            </a:xfrm>
            <a:prstGeom prst="ellipse">
              <a:avLst/>
            </a:prstGeom>
            <a:solidFill>
              <a:srgbClr val="808080">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38" name="Group 53"/>
          <p:cNvGrpSpPr/>
          <p:nvPr/>
        </p:nvGrpSpPr>
        <p:grpSpPr>
          <a:xfrm>
            <a:off x="2987675" y="1773238"/>
            <a:ext cx="431800" cy="431800"/>
            <a:chOff x="0" y="0"/>
            <a:chExt cx="499" cy="499"/>
          </a:xfrm>
        </p:grpSpPr>
        <p:sp>
          <p:nvSpPr>
            <p:cNvPr id="17439" name="Oval 54"/>
            <p:cNvSpPr/>
            <p:nvPr/>
          </p:nvSpPr>
          <p:spPr>
            <a:xfrm>
              <a:off x="0" y="0"/>
              <a:ext cx="499" cy="499"/>
            </a:xfrm>
            <a:prstGeom prst="ellipse">
              <a:avLst/>
            </a:prstGeom>
            <a:solidFill>
              <a:srgbClr val="D5D5D5">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40" name="Oval 55"/>
            <p:cNvSpPr/>
            <p:nvPr/>
          </p:nvSpPr>
          <p:spPr>
            <a:xfrm>
              <a:off x="45" y="45"/>
              <a:ext cx="408" cy="408"/>
            </a:xfrm>
            <a:prstGeom prst="ellipse">
              <a:avLst/>
            </a:prstGeom>
            <a:solidFill>
              <a:srgbClr val="808080">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41" name="Group 56"/>
          <p:cNvGrpSpPr/>
          <p:nvPr/>
        </p:nvGrpSpPr>
        <p:grpSpPr>
          <a:xfrm>
            <a:off x="1763713" y="3933825"/>
            <a:ext cx="215900" cy="215900"/>
            <a:chOff x="0" y="0"/>
            <a:chExt cx="499" cy="499"/>
          </a:xfrm>
        </p:grpSpPr>
        <p:sp>
          <p:nvSpPr>
            <p:cNvPr id="17442" name="Oval 57"/>
            <p:cNvSpPr/>
            <p:nvPr/>
          </p:nvSpPr>
          <p:spPr>
            <a:xfrm>
              <a:off x="0" y="0"/>
              <a:ext cx="499" cy="499"/>
            </a:xfrm>
            <a:prstGeom prst="ellipse">
              <a:avLst/>
            </a:prstGeom>
            <a:solidFill>
              <a:srgbClr val="D5D5D5">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43" name="Oval 58"/>
            <p:cNvSpPr/>
            <p:nvPr/>
          </p:nvSpPr>
          <p:spPr>
            <a:xfrm>
              <a:off x="45" y="45"/>
              <a:ext cx="408" cy="408"/>
            </a:xfrm>
            <a:prstGeom prst="ellipse">
              <a:avLst/>
            </a:prstGeom>
            <a:solidFill>
              <a:srgbClr val="808080">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44" name="Group 59"/>
          <p:cNvGrpSpPr/>
          <p:nvPr/>
        </p:nvGrpSpPr>
        <p:grpSpPr>
          <a:xfrm>
            <a:off x="3348038" y="5734050"/>
            <a:ext cx="215900" cy="215900"/>
            <a:chOff x="0" y="0"/>
            <a:chExt cx="499" cy="499"/>
          </a:xfrm>
        </p:grpSpPr>
        <p:sp>
          <p:nvSpPr>
            <p:cNvPr id="17445" name="Oval 60"/>
            <p:cNvSpPr/>
            <p:nvPr/>
          </p:nvSpPr>
          <p:spPr>
            <a:xfrm>
              <a:off x="0" y="0"/>
              <a:ext cx="499" cy="499"/>
            </a:xfrm>
            <a:prstGeom prst="ellipse">
              <a:avLst/>
            </a:prstGeom>
            <a:solidFill>
              <a:srgbClr val="D5D5D5">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46" name="Oval 61"/>
            <p:cNvSpPr/>
            <p:nvPr/>
          </p:nvSpPr>
          <p:spPr>
            <a:xfrm>
              <a:off x="45" y="45"/>
              <a:ext cx="408" cy="408"/>
            </a:xfrm>
            <a:prstGeom prst="ellipse">
              <a:avLst/>
            </a:prstGeom>
            <a:solidFill>
              <a:srgbClr val="808080">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47" name="Group 62"/>
          <p:cNvGrpSpPr/>
          <p:nvPr/>
        </p:nvGrpSpPr>
        <p:grpSpPr>
          <a:xfrm>
            <a:off x="6804025" y="5589588"/>
            <a:ext cx="215900" cy="215900"/>
            <a:chOff x="0" y="0"/>
            <a:chExt cx="499" cy="499"/>
          </a:xfrm>
        </p:grpSpPr>
        <p:sp>
          <p:nvSpPr>
            <p:cNvPr id="17448" name="Oval 63"/>
            <p:cNvSpPr/>
            <p:nvPr/>
          </p:nvSpPr>
          <p:spPr>
            <a:xfrm>
              <a:off x="0" y="0"/>
              <a:ext cx="499" cy="499"/>
            </a:xfrm>
            <a:prstGeom prst="ellipse">
              <a:avLst/>
            </a:prstGeom>
            <a:solidFill>
              <a:srgbClr val="D5D5D5">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49" name="Oval 64"/>
            <p:cNvSpPr/>
            <p:nvPr/>
          </p:nvSpPr>
          <p:spPr>
            <a:xfrm>
              <a:off x="45" y="45"/>
              <a:ext cx="408" cy="408"/>
            </a:xfrm>
            <a:prstGeom prst="ellipse">
              <a:avLst/>
            </a:prstGeom>
            <a:solidFill>
              <a:srgbClr val="808080">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50" name="Group 65"/>
          <p:cNvGrpSpPr/>
          <p:nvPr/>
        </p:nvGrpSpPr>
        <p:grpSpPr>
          <a:xfrm>
            <a:off x="7092950" y="3284538"/>
            <a:ext cx="287338" cy="287337"/>
            <a:chOff x="0" y="0"/>
            <a:chExt cx="499" cy="499"/>
          </a:xfrm>
        </p:grpSpPr>
        <p:sp>
          <p:nvSpPr>
            <p:cNvPr id="17451" name="Oval 66"/>
            <p:cNvSpPr/>
            <p:nvPr/>
          </p:nvSpPr>
          <p:spPr>
            <a:xfrm>
              <a:off x="0" y="0"/>
              <a:ext cx="499" cy="499"/>
            </a:xfrm>
            <a:prstGeom prst="ellipse">
              <a:avLst/>
            </a:prstGeom>
            <a:solidFill>
              <a:srgbClr val="D5D5D5">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52" name="Oval 67"/>
            <p:cNvSpPr/>
            <p:nvPr/>
          </p:nvSpPr>
          <p:spPr>
            <a:xfrm>
              <a:off x="45" y="45"/>
              <a:ext cx="408" cy="408"/>
            </a:xfrm>
            <a:prstGeom prst="ellipse">
              <a:avLst/>
            </a:prstGeom>
            <a:solidFill>
              <a:srgbClr val="808080">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53" name="Group 68"/>
          <p:cNvGrpSpPr/>
          <p:nvPr/>
        </p:nvGrpSpPr>
        <p:grpSpPr>
          <a:xfrm>
            <a:off x="6588125" y="1700213"/>
            <a:ext cx="288925" cy="288925"/>
            <a:chOff x="0" y="0"/>
            <a:chExt cx="499" cy="499"/>
          </a:xfrm>
        </p:grpSpPr>
        <p:sp>
          <p:nvSpPr>
            <p:cNvPr id="17454" name="Oval 69"/>
            <p:cNvSpPr/>
            <p:nvPr/>
          </p:nvSpPr>
          <p:spPr>
            <a:xfrm>
              <a:off x="0" y="0"/>
              <a:ext cx="499" cy="499"/>
            </a:xfrm>
            <a:prstGeom prst="ellipse">
              <a:avLst/>
            </a:prstGeom>
            <a:solidFill>
              <a:srgbClr val="D5D5D5">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55" name="Oval 70"/>
            <p:cNvSpPr/>
            <p:nvPr/>
          </p:nvSpPr>
          <p:spPr>
            <a:xfrm>
              <a:off x="45" y="45"/>
              <a:ext cx="408" cy="408"/>
            </a:xfrm>
            <a:prstGeom prst="ellipse">
              <a:avLst/>
            </a:prstGeom>
            <a:solidFill>
              <a:srgbClr val="808080">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56" name="Group 71"/>
          <p:cNvGrpSpPr/>
          <p:nvPr/>
        </p:nvGrpSpPr>
        <p:grpSpPr>
          <a:xfrm>
            <a:off x="4932363" y="1268413"/>
            <a:ext cx="215900" cy="215900"/>
            <a:chOff x="0" y="0"/>
            <a:chExt cx="499" cy="499"/>
          </a:xfrm>
        </p:grpSpPr>
        <p:sp>
          <p:nvSpPr>
            <p:cNvPr id="17457" name="Oval 72"/>
            <p:cNvSpPr/>
            <p:nvPr/>
          </p:nvSpPr>
          <p:spPr>
            <a:xfrm>
              <a:off x="0" y="0"/>
              <a:ext cx="499" cy="499"/>
            </a:xfrm>
            <a:prstGeom prst="ellipse">
              <a:avLst/>
            </a:prstGeom>
            <a:solidFill>
              <a:srgbClr val="D5D5D5">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58" name="Oval 73"/>
            <p:cNvSpPr/>
            <p:nvPr/>
          </p:nvSpPr>
          <p:spPr>
            <a:xfrm>
              <a:off x="45" y="45"/>
              <a:ext cx="408" cy="408"/>
            </a:xfrm>
            <a:prstGeom prst="ellipse">
              <a:avLst/>
            </a:prstGeom>
            <a:solidFill>
              <a:srgbClr val="808080">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59" name="Group 74"/>
          <p:cNvGrpSpPr/>
          <p:nvPr/>
        </p:nvGrpSpPr>
        <p:grpSpPr>
          <a:xfrm>
            <a:off x="3779838" y="1844675"/>
            <a:ext cx="215900" cy="215900"/>
            <a:chOff x="0" y="0"/>
            <a:chExt cx="499" cy="499"/>
          </a:xfrm>
        </p:grpSpPr>
        <p:sp>
          <p:nvSpPr>
            <p:cNvPr id="17460" name="Oval 75"/>
            <p:cNvSpPr/>
            <p:nvPr/>
          </p:nvSpPr>
          <p:spPr>
            <a:xfrm>
              <a:off x="0" y="0"/>
              <a:ext cx="499" cy="499"/>
            </a:xfrm>
            <a:prstGeom prst="ellipse">
              <a:avLst/>
            </a:prstGeom>
            <a:solidFill>
              <a:srgbClr val="D5D5D5">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61" name="Oval 76"/>
            <p:cNvSpPr/>
            <p:nvPr/>
          </p:nvSpPr>
          <p:spPr>
            <a:xfrm>
              <a:off x="45" y="45"/>
              <a:ext cx="408" cy="408"/>
            </a:xfrm>
            <a:prstGeom prst="ellipse">
              <a:avLst/>
            </a:prstGeom>
            <a:solidFill>
              <a:srgbClr val="808080">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62" name="Group 77"/>
          <p:cNvGrpSpPr/>
          <p:nvPr/>
        </p:nvGrpSpPr>
        <p:grpSpPr>
          <a:xfrm>
            <a:off x="4140200" y="692150"/>
            <a:ext cx="288925" cy="288925"/>
            <a:chOff x="0" y="0"/>
            <a:chExt cx="499" cy="499"/>
          </a:xfrm>
        </p:grpSpPr>
        <p:sp>
          <p:nvSpPr>
            <p:cNvPr id="17463" name="Oval 78"/>
            <p:cNvSpPr/>
            <p:nvPr/>
          </p:nvSpPr>
          <p:spPr>
            <a:xfrm>
              <a:off x="0" y="0"/>
              <a:ext cx="499" cy="499"/>
            </a:xfrm>
            <a:prstGeom prst="ellipse">
              <a:avLst/>
            </a:prstGeom>
            <a:solidFill>
              <a:srgbClr val="D5D5D5">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64" name="Oval 79"/>
            <p:cNvSpPr/>
            <p:nvPr/>
          </p:nvSpPr>
          <p:spPr>
            <a:xfrm>
              <a:off x="45" y="45"/>
              <a:ext cx="408" cy="408"/>
            </a:xfrm>
            <a:prstGeom prst="ellipse">
              <a:avLst/>
            </a:prstGeom>
            <a:solidFill>
              <a:srgbClr val="808080">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65" name="Group 80"/>
          <p:cNvGrpSpPr/>
          <p:nvPr/>
        </p:nvGrpSpPr>
        <p:grpSpPr>
          <a:xfrm>
            <a:off x="2051050" y="2060575"/>
            <a:ext cx="217488" cy="217488"/>
            <a:chOff x="0" y="0"/>
            <a:chExt cx="499" cy="499"/>
          </a:xfrm>
        </p:grpSpPr>
        <p:sp>
          <p:nvSpPr>
            <p:cNvPr id="17466" name="Oval 81"/>
            <p:cNvSpPr/>
            <p:nvPr/>
          </p:nvSpPr>
          <p:spPr>
            <a:xfrm>
              <a:off x="0" y="0"/>
              <a:ext cx="499" cy="499"/>
            </a:xfrm>
            <a:prstGeom prst="ellipse">
              <a:avLst/>
            </a:prstGeom>
            <a:solidFill>
              <a:srgbClr val="D5D5D5">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67" name="Oval 82"/>
            <p:cNvSpPr/>
            <p:nvPr/>
          </p:nvSpPr>
          <p:spPr>
            <a:xfrm>
              <a:off x="45" y="45"/>
              <a:ext cx="408" cy="408"/>
            </a:xfrm>
            <a:prstGeom prst="ellipse">
              <a:avLst/>
            </a:prstGeom>
            <a:solidFill>
              <a:srgbClr val="808080">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68" name="Group 83"/>
          <p:cNvGrpSpPr/>
          <p:nvPr/>
        </p:nvGrpSpPr>
        <p:grpSpPr>
          <a:xfrm rot="-3232259">
            <a:off x="895350" y="2927350"/>
            <a:ext cx="720725" cy="427038"/>
            <a:chOff x="0" y="0"/>
            <a:chExt cx="2450" cy="1452"/>
          </a:xfrm>
        </p:grpSpPr>
        <p:grpSp>
          <p:nvGrpSpPr>
            <p:cNvPr id="17469" name="Group 84"/>
            <p:cNvGrpSpPr/>
            <p:nvPr/>
          </p:nvGrpSpPr>
          <p:grpSpPr>
            <a:xfrm>
              <a:off x="0" y="0"/>
              <a:ext cx="2450" cy="1452"/>
              <a:chOff x="0" y="0"/>
              <a:chExt cx="2098" cy="1360"/>
            </a:xfrm>
          </p:grpSpPr>
          <p:sp>
            <p:nvSpPr>
              <p:cNvPr id="17470" name="Freeform 85"/>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1999"/>
                </a:srgbClr>
              </a:solidFill>
              <a:ln w="9525">
                <a:noFill/>
              </a:ln>
            </p:spPr>
            <p:txBody>
              <a:bodyPr/>
              <a:p>
                <a:endParaRPr lang="zh-CN" altLang="en-US"/>
              </a:p>
            </p:txBody>
          </p:sp>
          <p:sp>
            <p:nvSpPr>
              <p:cNvPr id="17471" name="Freeform 86"/>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0999"/>
                </a:srgbClr>
              </a:solidFill>
              <a:ln w="9525">
                <a:noFill/>
              </a:ln>
            </p:spPr>
            <p:txBody>
              <a:bodyPr/>
              <a:p>
                <a:endParaRPr lang="zh-CN" altLang="en-US"/>
              </a:p>
            </p:txBody>
          </p:sp>
        </p:grpSp>
        <p:grpSp>
          <p:nvGrpSpPr>
            <p:cNvPr id="17472" name="Group 87"/>
            <p:cNvGrpSpPr/>
            <p:nvPr/>
          </p:nvGrpSpPr>
          <p:grpSpPr>
            <a:xfrm>
              <a:off x="181" y="182"/>
              <a:ext cx="2098" cy="1089"/>
              <a:chOff x="0" y="0"/>
              <a:chExt cx="2098" cy="1360"/>
            </a:xfrm>
          </p:grpSpPr>
          <p:sp>
            <p:nvSpPr>
              <p:cNvPr id="17473" name="Freeform 88"/>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sp>
            <p:nvSpPr>
              <p:cNvPr id="17474" name="Freeform 89"/>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grpSp>
      </p:grpSp>
      <p:grpSp>
        <p:nvGrpSpPr>
          <p:cNvPr id="17475" name="Group 90"/>
          <p:cNvGrpSpPr/>
          <p:nvPr/>
        </p:nvGrpSpPr>
        <p:grpSpPr>
          <a:xfrm rot="2128153">
            <a:off x="3276600" y="1341438"/>
            <a:ext cx="958850" cy="455612"/>
            <a:chOff x="0" y="0"/>
            <a:chExt cx="2450" cy="1452"/>
          </a:xfrm>
        </p:grpSpPr>
        <p:grpSp>
          <p:nvGrpSpPr>
            <p:cNvPr id="17476" name="Group 91"/>
            <p:cNvGrpSpPr/>
            <p:nvPr/>
          </p:nvGrpSpPr>
          <p:grpSpPr>
            <a:xfrm>
              <a:off x="0" y="0"/>
              <a:ext cx="2450" cy="1452"/>
              <a:chOff x="0" y="0"/>
              <a:chExt cx="2098" cy="1360"/>
            </a:xfrm>
          </p:grpSpPr>
          <p:sp>
            <p:nvSpPr>
              <p:cNvPr id="17477" name="Freeform 92"/>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1999"/>
                </a:srgbClr>
              </a:solidFill>
              <a:ln w="9525">
                <a:noFill/>
              </a:ln>
            </p:spPr>
            <p:txBody>
              <a:bodyPr/>
              <a:p>
                <a:endParaRPr lang="zh-CN" altLang="en-US"/>
              </a:p>
            </p:txBody>
          </p:sp>
          <p:sp>
            <p:nvSpPr>
              <p:cNvPr id="17478" name="Freeform 93"/>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0999"/>
                </a:srgbClr>
              </a:solidFill>
              <a:ln w="9525">
                <a:noFill/>
              </a:ln>
            </p:spPr>
            <p:txBody>
              <a:bodyPr/>
              <a:p>
                <a:endParaRPr lang="zh-CN" altLang="en-US"/>
              </a:p>
            </p:txBody>
          </p:sp>
        </p:grpSp>
        <p:grpSp>
          <p:nvGrpSpPr>
            <p:cNvPr id="17479" name="Group 94"/>
            <p:cNvGrpSpPr/>
            <p:nvPr/>
          </p:nvGrpSpPr>
          <p:grpSpPr>
            <a:xfrm>
              <a:off x="181" y="182"/>
              <a:ext cx="2098" cy="1089"/>
              <a:chOff x="0" y="0"/>
              <a:chExt cx="2098" cy="1360"/>
            </a:xfrm>
          </p:grpSpPr>
          <p:sp>
            <p:nvSpPr>
              <p:cNvPr id="17480" name="Freeform 95"/>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sp>
            <p:nvSpPr>
              <p:cNvPr id="17481" name="Freeform 96"/>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grpSp>
      </p:grpSp>
      <p:grpSp>
        <p:nvGrpSpPr>
          <p:cNvPr id="17482" name="Group 97"/>
          <p:cNvGrpSpPr/>
          <p:nvPr/>
        </p:nvGrpSpPr>
        <p:grpSpPr>
          <a:xfrm rot="2428648">
            <a:off x="6205538" y="558800"/>
            <a:ext cx="763587" cy="600075"/>
            <a:chOff x="0" y="0"/>
            <a:chExt cx="2450" cy="1452"/>
          </a:xfrm>
        </p:grpSpPr>
        <p:grpSp>
          <p:nvGrpSpPr>
            <p:cNvPr id="17483" name="Group 98"/>
            <p:cNvGrpSpPr/>
            <p:nvPr/>
          </p:nvGrpSpPr>
          <p:grpSpPr>
            <a:xfrm>
              <a:off x="0" y="0"/>
              <a:ext cx="2450" cy="1452"/>
              <a:chOff x="0" y="0"/>
              <a:chExt cx="2098" cy="1360"/>
            </a:xfrm>
          </p:grpSpPr>
          <p:sp>
            <p:nvSpPr>
              <p:cNvPr id="17484" name="Freeform 99"/>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1999"/>
                </a:srgbClr>
              </a:solidFill>
              <a:ln w="9525">
                <a:noFill/>
              </a:ln>
            </p:spPr>
            <p:txBody>
              <a:bodyPr/>
              <a:p>
                <a:endParaRPr lang="zh-CN" altLang="en-US"/>
              </a:p>
            </p:txBody>
          </p:sp>
          <p:sp>
            <p:nvSpPr>
              <p:cNvPr id="17485" name="Freeform 100"/>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0999"/>
                </a:srgbClr>
              </a:solidFill>
              <a:ln w="9525">
                <a:noFill/>
              </a:ln>
            </p:spPr>
            <p:txBody>
              <a:bodyPr/>
              <a:p>
                <a:endParaRPr lang="zh-CN" altLang="en-US"/>
              </a:p>
            </p:txBody>
          </p:sp>
        </p:grpSp>
        <p:grpSp>
          <p:nvGrpSpPr>
            <p:cNvPr id="17486" name="Group 101"/>
            <p:cNvGrpSpPr/>
            <p:nvPr/>
          </p:nvGrpSpPr>
          <p:grpSpPr>
            <a:xfrm>
              <a:off x="181" y="182"/>
              <a:ext cx="2098" cy="1089"/>
              <a:chOff x="0" y="0"/>
              <a:chExt cx="2098" cy="1360"/>
            </a:xfrm>
          </p:grpSpPr>
          <p:sp>
            <p:nvSpPr>
              <p:cNvPr id="17487" name="Freeform 102"/>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sp>
            <p:nvSpPr>
              <p:cNvPr id="17488" name="Freeform 103"/>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grpSp>
      </p:grpSp>
      <p:grpSp>
        <p:nvGrpSpPr>
          <p:cNvPr id="17489" name="Group 104"/>
          <p:cNvGrpSpPr/>
          <p:nvPr/>
        </p:nvGrpSpPr>
        <p:grpSpPr>
          <a:xfrm rot="-241283">
            <a:off x="5651500" y="1844675"/>
            <a:ext cx="690563" cy="382588"/>
            <a:chOff x="0" y="0"/>
            <a:chExt cx="2450" cy="1452"/>
          </a:xfrm>
        </p:grpSpPr>
        <p:grpSp>
          <p:nvGrpSpPr>
            <p:cNvPr id="17490" name="Group 105"/>
            <p:cNvGrpSpPr/>
            <p:nvPr/>
          </p:nvGrpSpPr>
          <p:grpSpPr>
            <a:xfrm>
              <a:off x="0" y="0"/>
              <a:ext cx="2450" cy="1452"/>
              <a:chOff x="0" y="0"/>
              <a:chExt cx="2098" cy="1360"/>
            </a:xfrm>
          </p:grpSpPr>
          <p:sp>
            <p:nvSpPr>
              <p:cNvPr id="17491" name="Freeform 106"/>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1999"/>
                </a:srgbClr>
              </a:solidFill>
              <a:ln w="9525">
                <a:noFill/>
              </a:ln>
            </p:spPr>
            <p:txBody>
              <a:bodyPr/>
              <a:p>
                <a:endParaRPr lang="zh-CN" altLang="en-US"/>
              </a:p>
            </p:txBody>
          </p:sp>
          <p:sp>
            <p:nvSpPr>
              <p:cNvPr id="17492" name="Freeform 107"/>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0999"/>
                </a:srgbClr>
              </a:solidFill>
              <a:ln w="9525">
                <a:noFill/>
              </a:ln>
            </p:spPr>
            <p:txBody>
              <a:bodyPr/>
              <a:p>
                <a:endParaRPr lang="zh-CN" altLang="en-US"/>
              </a:p>
            </p:txBody>
          </p:sp>
        </p:grpSp>
        <p:grpSp>
          <p:nvGrpSpPr>
            <p:cNvPr id="17493" name="Group 108"/>
            <p:cNvGrpSpPr/>
            <p:nvPr/>
          </p:nvGrpSpPr>
          <p:grpSpPr>
            <a:xfrm>
              <a:off x="181" y="182"/>
              <a:ext cx="2098" cy="1089"/>
              <a:chOff x="0" y="0"/>
              <a:chExt cx="2098" cy="1360"/>
            </a:xfrm>
          </p:grpSpPr>
          <p:sp>
            <p:nvSpPr>
              <p:cNvPr id="17494" name="Freeform 109"/>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sp>
            <p:nvSpPr>
              <p:cNvPr id="17495" name="Freeform 110"/>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grpSp>
      </p:grpSp>
      <p:grpSp>
        <p:nvGrpSpPr>
          <p:cNvPr id="17496" name="Group 111"/>
          <p:cNvGrpSpPr/>
          <p:nvPr/>
        </p:nvGrpSpPr>
        <p:grpSpPr>
          <a:xfrm rot="-7245715">
            <a:off x="2771775" y="5013325"/>
            <a:ext cx="350838" cy="207963"/>
            <a:chOff x="0" y="0"/>
            <a:chExt cx="2450" cy="1452"/>
          </a:xfrm>
        </p:grpSpPr>
        <p:grpSp>
          <p:nvGrpSpPr>
            <p:cNvPr id="17497" name="Group 112"/>
            <p:cNvGrpSpPr/>
            <p:nvPr/>
          </p:nvGrpSpPr>
          <p:grpSpPr>
            <a:xfrm>
              <a:off x="0" y="0"/>
              <a:ext cx="2450" cy="1452"/>
              <a:chOff x="0" y="0"/>
              <a:chExt cx="2098" cy="1360"/>
            </a:xfrm>
          </p:grpSpPr>
          <p:sp>
            <p:nvSpPr>
              <p:cNvPr id="17498" name="Freeform 113"/>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1999"/>
                </a:srgbClr>
              </a:solidFill>
              <a:ln w="9525">
                <a:noFill/>
              </a:ln>
            </p:spPr>
            <p:txBody>
              <a:bodyPr/>
              <a:p>
                <a:endParaRPr lang="zh-CN" altLang="en-US"/>
              </a:p>
            </p:txBody>
          </p:sp>
          <p:sp>
            <p:nvSpPr>
              <p:cNvPr id="17499" name="Freeform 114"/>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0999"/>
                </a:srgbClr>
              </a:solidFill>
              <a:ln w="9525">
                <a:noFill/>
              </a:ln>
            </p:spPr>
            <p:txBody>
              <a:bodyPr/>
              <a:p>
                <a:endParaRPr lang="zh-CN" altLang="en-US"/>
              </a:p>
            </p:txBody>
          </p:sp>
        </p:grpSp>
        <p:grpSp>
          <p:nvGrpSpPr>
            <p:cNvPr id="17500" name="Group 115"/>
            <p:cNvGrpSpPr/>
            <p:nvPr/>
          </p:nvGrpSpPr>
          <p:grpSpPr>
            <a:xfrm>
              <a:off x="181" y="182"/>
              <a:ext cx="2098" cy="1089"/>
              <a:chOff x="0" y="0"/>
              <a:chExt cx="2098" cy="1360"/>
            </a:xfrm>
          </p:grpSpPr>
          <p:sp>
            <p:nvSpPr>
              <p:cNvPr id="17501" name="Freeform 116"/>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sp>
            <p:nvSpPr>
              <p:cNvPr id="17502" name="Freeform 117"/>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grpSp>
      </p:grpSp>
      <p:grpSp>
        <p:nvGrpSpPr>
          <p:cNvPr id="17503" name="Group 118"/>
          <p:cNvGrpSpPr/>
          <p:nvPr/>
        </p:nvGrpSpPr>
        <p:grpSpPr>
          <a:xfrm rot="3238279">
            <a:off x="7164388" y="4221163"/>
            <a:ext cx="350837" cy="207962"/>
            <a:chOff x="0" y="0"/>
            <a:chExt cx="2450" cy="1452"/>
          </a:xfrm>
        </p:grpSpPr>
        <p:grpSp>
          <p:nvGrpSpPr>
            <p:cNvPr id="17504" name="Group 119"/>
            <p:cNvGrpSpPr/>
            <p:nvPr/>
          </p:nvGrpSpPr>
          <p:grpSpPr>
            <a:xfrm>
              <a:off x="0" y="0"/>
              <a:ext cx="2450" cy="1452"/>
              <a:chOff x="0" y="0"/>
              <a:chExt cx="2098" cy="1360"/>
            </a:xfrm>
          </p:grpSpPr>
          <p:sp>
            <p:nvSpPr>
              <p:cNvPr id="17505" name="Freeform 120"/>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1999"/>
                </a:srgbClr>
              </a:solidFill>
              <a:ln w="9525">
                <a:noFill/>
              </a:ln>
            </p:spPr>
            <p:txBody>
              <a:bodyPr/>
              <a:p>
                <a:endParaRPr lang="zh-CN" altLang="en-US"/>
              </a:p>
            </p:txBody>
          </p:sp>
          <p:sp>
            <p:nvSpPr>
              <p:cNvPr id="17506" name="Freeform 121"/>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0999"/>
                </a:srgbClr>
              </a:solidFill>
              <a:ln w="9525">
                <a:noFill/>
              </a:ln>
            </p:spPr>
            <p:txBody>
              <a:bodyPr/>
              <a:p>
                <a:endParaRPr lang="zh-CN" altLang="en-US"/>
              </a:p>
            </p:txBody>
          </p:sp>
        </p:grpSp>
        <p:grpSp>
          <p:nvGrpSpPr>
            <p:cNvPr id="17507" name="Group 122"/>
            <p:cNvGrpSpPr/>
            <p:nvPr/>
          </p:nvGrpSpPr>
          <p:grpSpPr>
            <a:xfrm>
              <a:off x="181" y="182"/>
              <a:ext cx="2098" cy="1089"/>
              <a:chOff x="0" y="0"/>
              <a:chExt cx="2098" cy="1360"/>
            </a:xfrm>
          </p:grpSpPr>
          <p:sp>
            <p:nvSpPr>
              <p:cNvPr id="17508" name="Freeform 123"/>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sp>
            <p:nvSpPr>
              <p:cNvPr id="17509" name="Freeform 124"/>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grpSp>
      </p:grpSp>
      <p:grpSp>
        <p:nvGrpSpPr>
          <p:cNvPr id="17510" name="Group 125"/>
          <p:cNvGrpSpPr/>
          <p:nvPr/>
        </p:nvGrpSpPr>
        <p:grpSpPr>
          <a:xfrm rot="1554001">
            <a:off x="7331075" y="2409825"/>
            <a:ext cx="720725" cy="647700"/>
            <a:chOff x="0" y="0"/>
            <a:chExt cx="2450" cy="1452"/>
          </a:xfrm>
        </p:grpSpPr>
        <p:grpSp>
          <p:nvGrpSpPr>
            <p:cNvPr id="17511" name="Group 126"/>
            <p:cNvGrpSpPr/>
            <p:nvPr/>
          </p:nvGrpSpPr>
          <p:grpSpPr>
            <a:xfrm>
              <a:off x="0" y="0"/>
              <a:ext cx="2450" cy="1452"/>
              <a:chOff x="0" y="0"/>
              <a:chExt cx="2098" cy="1360"/>
            </a:xfrm>
          </p:grpSpPr>
          <p:sp>
            <p:nvSpPr>
              <p:cNvPr id="17512" name="Freeform 127"/>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1999"/>
                </a:srgbClr>
              </a:solidFill>
              <a:ln w="9525">
                <a:noFill/>
              </a:ln>
            </p:spPr>
            <p:txBody>
              <a:bodyPr/>
              <a:p>
                <a:endParaRPr lang="zh-CN" altLang="en-US"/>
              </a:p>
            </p:txBody>
          </p:sp>
          <p:sp>
            <p:nvSpPr>
              <p:cNvPr id="17513" name="Freeform 128"/>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0999"/>
                </a:srgbClr>
              </a:solidFill>
              <a:ln w="9525">
                <a:noFill/>
              </a:ln>
            </p:spPr>
            <p:txBody>
              <a:bodyPr/>
              <a:p>
                <a:endParaRPr lang="zh-CN" altLang="en-US"/>
              </a:p>
            </p:txBody>
          </p:sp>
        </p:grpSp>
        <p:grpSp>
          <p:nvGrpSpPr>
            <p:cNvPr id="17514" name="Group 129"/>
            <p:cNvGrpSpPr/>
            <p:nvPr/>
          </p:nvGrpSpPr>
          <p:grpSpPr>
            <a:xfrm>
              <a:off x="181" y="182"/>
              <a:ext cx="2098" cy="1089"/>
              <a:chOff x="0" y="0"/>
              <a:chExt cx="2098" cy="1360"/>
            </a:xfrm>
          </p:grpSpPr>
          <p:sp>
            <p:nvSpPr>
              <p:cNvPr id="17515" name="Freeform 130"/>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sp>
            <p:nvSpPr>
              <p:cNvPr id="17516" name="Freeform 131"/>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grpSp>
      </p:grpSp>
      <p:grpSp>
        <p:nvGrpSpPr>
          <p:cNvPr id="17517" name="Group 132"/>
          <p:cNvGrpSpPr/>
          <p:nvPr/>
        </p:nvGrpSpPr>
        <p:grpSpPr>
          <a:xfrm rot="9390585">
            <a:off x="4643438" y="5084763"/>
            <a:ext cx="690562" cy="382587"/>
            <a:chOff x="0" y="0"/>
            <a:chExt cx="2450" cy="1452"/>
          </a:xfrm>
        </p:grpSpPr>
        <p:grpSp>
          <p:nvGrpSpPr>
            <p:cNvPr id="17518" name="Group 133"/>
            <p:cNvGrpSpPr/>
            <p:nvPr/>
          </p:nvGrpSpPr>
          <p:grpSpPr>
            <a:xfrm>
              <a:off x="0" y="0"/>
              <a:ext cx="2450" cy="1452"/>
              <a:chOff x="0" y="0"/>
              <a:chExt cx="2098" cy="1360"/>
            </a:xfrm>
          </p:grpSpPr>
          <p:sp>
            <p:nvSpPr>
              <p:cNvPr id="17519" name="Freeform 134"/>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1999"/>
                </a:srgbClr>
              </a:solidFill>
              <a:ln w="9525">
                <a:noFill/>
              </a:ln>
            </p:spPr>
            <p:txBody>
              <a:bodyPr/>
              <a:p>
                <a:endParaRPr lang="zh-CN" altLang="en-US"/>
              </a:p>
            </p:txBody>
          </p:sp>
          <p:sp>
            <p:nvSpPr>
              <p:cNvPr id="17520" name="Freeform 135"/>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0999"/>
                </a:srgbClr>
              </a:solidFill>
              <a:ln w="9525">
                <a:noFill/>
              </a:ln>
            </p:spPr>
            <p:txBody>
              <a:bodyPr/>
              <a:p>
                <a:endParaRPr lang="zh-CN" altLang="en-US"/>
              </a:p>
            </p:txBody>
          </p:sp>
        </p:grpSp>
        <p:grpSp>
          <p:nvGrpSpPr>
            <p:cNvPr id="17521" name="Group 136"/>
            <p:cNvGrpSpPr/>
            <p:nvPr/>
          </p:nvGrpSpPr>
          <p:grpSpPr>
            <a:xfrm>
              <a:off x="181" y="182"/>
              <a:ext cx="2098" cy="1089"/>
              <a:chOff x="0" y="0"/>
              <a:chExt cx="2098" cy="1360"/>
            </a:xfrm>
          </p:grpSpPr>
          <p:sp>
            <p:nvSpPr>
              <p:cNvPr id="17522" name="Freeform 137"/>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sp>
            <p:nvSpPr>
              <p:cNvPr id="17523" name="Freeform 138"/>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grpSp>
      </p:grpSp>
      <p:sp>
        <p:nvSpPr>
          <p:cNvPr id="17524" name="标题 1"/>
          <p:cNvSpPr>
            <a:spLocks noGrp="1"/>
          </p:cNvSpPr>
          <p:nvPr>
            <p:ph type="title"/>
          </p:nvPr>
        </p:nvSpPr>
        <p:spPr/>
        <p:txBody>
          <a:bodyPr vert="horz" wrap="square" anchor="b"/>
          <a:p>
            <a:pPr lvl="0" eaLnBrk="1" hangingPunct="1"/>
            <a:r>
              <a:rPr lang="zh-CN" altLang="en-US" dirty="0"/>
              <a:t>青春，成就梦想！</a:t>
            </a:r>
            <a:endParaRPr lang="zh-CN" altLang="en-US" dirty="0"/>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418"/>
                                        </p:tgtEl>
                                        <p:attrNameLst>
                                          <p:attrName>style.visibility</p:attrName>
                                        </p:attrNameLst>
                                      </p:cBhvr>
                                      <p:to>
                                        <p:strVal val="visible"/>
                                      </p:to>
                                    </p:set>
                                    <p:animEffect transition="in" filter="fade">
                                      <p:cBhvr>
                                        <p:cTn id="7" dur="1500"/>
                                        <p:tgtEl>
                                          <p:spTgt spid="174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20"/>
                                        </p:tgtEl>
                                        <p:attrNameLst>
                                          <p:attrName>style.visibility</p:attrName>
                                        </p:attrNameLst>
                                      </p:cBhvr>
                                      <p:to>
                                        <p:strVal val="visible"/>
                                      </p:to>
                                    </p:set>
                                    <p:animEffect transition="in" filter="fade">
                                      <p:cBhvr>
                                        <p:cTn id="10" dur="1000"/>
                                        <p:tgtEl>
                                          <p:spTgt spid="17420"/>
                                        </p:tgtEl>
                                      </p:cBhvr>
                                    </p:animEffect>
                                  </p:childTnLst>
                                </p:cTn>
                              </p:par>
                              <p:par>
                                <p:cTn id="11" presetID="10" presetClass="entr" presetSubtype="0" fill="hold" grpId="0" nodeType="withEffect">
                                  <p:stCondLst>
                                    <p:cond delay="800"/>
                                  </p:stCondLst>
                                  <p:childTnLst>
                                    <p:set>
                                      <p:cBhvr>
                                        <p:cTn id="12" dur="1" fill="hold">
                                          <p:stCondLst>
                                            <p:cond delay="0"/>
                                          </p:stCondLst>
                                        </p:cTn>
                                        <p:tgtEl>
                                          <p:spTgt spid="17422"/>
                                        </p:tgtEl>
                                        <p:attrNameLst>
                                          <p:attrName>style.visibility</p:attrName>
                                        </p:attrNameLst>
                                      </p:cBhvr>
                                      <p:to>
                                        <p:strVal val="visible"/>
                                      </p:to>
                                    </p:set>
                                    <p:animEffect transition="in" filter="fade">
                                      <p:cBhvr>
                                        <p:cTn id="13" dur="1500"/>
                                        <p:tgtEl>
                                          <p:spTgt spid="17422"/>
                                        </p:tgtEl>
                                      </p:cBhvr>
                                    </p:animEffect>
                                  </p:childTnLst>
                                </p:cTn>
                              </p:par>
                              <p:par>
                                <p:cTn id="14" presetID="10" presetClass="entr" presetSubtype="0" fill="hold" grpId="0" nodeType="withEffect">
                                  <p:stCondLst>
                                    <p:cond delay="1600"/>
                                  </p:stCondLst>
                                  <p:childTnLst>
                                    <p:set>
                                      <p:cBhvr>
                                        <p:cTn id="15" dur="1" fill="hold">
                                          <p:stCondLst>
                                            <p:cond delay="0"/>
                                          </p:stCondLst>
                                        </p:cTn>
                                        <p:tgtEl>
                                          <p:spTgt spid="17419"/>
                                        </p:tgtEl>
                                        <p:attrNameLst>
                                          <p:attrName>style.visibility</p:attrName>
                                        </p:attrNameLst>
                                      </p:cBhvr>
                                      <p:to>
                                        <p:strVal val="visible"/>
                                      </p:to>
                                    </p:set>
                                    <p:animEffect transition="in" filter="fade">
                                      <p:cBhvr>
                                        <p:cTn id="16" dur="1500"/>
                                        <p:tgtEl>
                                          <p:spTgt spid="17419"/>
                                        </p:tgtEl>
                                      </p:cBhvr>
                                    </p:animEffect>
                                  </p:childTnLst>
                                </p:cTn>
                              </p:par>
                              <p:par>
                                <p:cTn id="17" presetID="10" presetClass="entr" presetSubtype="0" fill="hold" grpId="0" nodeType="withEffect">
                                  <p:stCondLst>
                                    <p:cond delay="1300"/>
                                  </p:stCondLst>
                                  <p:childTnLst>
                                    <p:set>
                                      <p:cBhvr>
                                        <p:cTn id="18" dur="1" fill="hold">
                                          <p:stCondLst>
                                            <p:cond delay="0"/>
                                          </p:stCondLst>
                                        </p:cTn>
                                        <p:tgtEl>
                                          <p:spTgt spid="17421"/>
                                        </p:tgtEl>
                                        <p:attrNameLst>
                                          <p:attrName>style.visibility</p:attrName>
                                        </p:attrNameLst>
                                      </p:cBhvr>
                                      <p:to>
                                        <p:strVal val="visible"/>
                                      </p:to>
                                    </p:set>
                                    <p:animEffect transition="in" filter="fade">
                                      <p:cBhvr>
                                        <p:cTn id="19" dur="1500"/>
                                        <p:tgtEl>
                                          <p:spTgt spid="17421"/>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17423"/>
                                        </p:tgtEl>
                                        <p:attrNameLst>
                                          <p:attrName>style.visibility</p:attrName>
                                        </p:attrNameLst>
                                      </p:cBhvr>
                                      <p:to>
                                        <p:strVal val="visible"/>
                                      </p:to>
                                    </p:set>
                                    <p:anim calcmode="lin" valueType="num">
                                      <p:cBhvr>
                                        <p:cTn id="23" dur="2000" fill="hold"/>
                                        <p:tgtEl>
                                          <p:spTgt spid="17423"/>
                                        </p:tgtEl>
                                        <p:attrNameLst>
                                          <p:attrName>ppt_w</p:attrName>
                                        </p:attrNameLst>
                                      </p:cBhvr>
                                      <p:tavLst>
                                        <p:tav tm="0">
                                          <p:val>
                                            <p:fltVal val="0.000000"/>
                                          </p:val>
                                        </p:tav>
                                        <p:tav tm="100000">
                                          <p:val>
                                            <p:strVal val="#ppt_w"/>
                                          </p:val>
                                        </p:tav>
                                      </p:tavLst>
                                    </p:anim>
                                    <p:anim calcmode="lin" valueType="num">
                                      <p:cBhvr>
                                        <p:cTn id="24" dur="2000" fill="hold"/>
                                        <p:tgtEl>
                                          <p:spTgt spid="17423"/>
                                        </p:tgtEl>
                                        <p:attrNameLst>
                                          <p:attrName>ppt_h</p:attrName>
                                        </p:attrNameLst>
                                      </p:cBhvr>
                                      <p:tavLst>
                                        <p:tav tm="0">
                                          <p:val>
                                            <p:fltVal val="0.000000"/>
                                          </p:val>
                                        </p:tav>
                                        <p:tav tm="100000">
                                          <p:val>
                                            <p:strVal val="#ppt_h"/>
                                          </p:val>
                                        </p:tav>
                                      </p:tavLst>
                                    </p:anim>
                                    <p:animEffect transition="in" filter="fade">
                                      <p:cBhvr>
                                        <p:cTn id="25" dur="2000"/>
                                        <p:tgtEl>
                                          <p:spTgt spid="17423"/>
                                        </p:tgtEl>
                                      </p:cBhvr>
                                    </p:animEffect>
                                  </p:childTnLst>
                                </p:cTn>
                              </p:par>
                              <p:par>
                                <p:cTn id="26" presetID="53" presetClass="entr" presetSubtype="16" fill="hold" nodeType="withEffect">
                                  <p:stCondLst>
                                    <p:cond delay="400"/>
                                  </p:stCondLst>
                                  <p:childTnLst>
                                    <p:set>
                                      <p:cBhvr>
                                        <p:cTn id="27" dur="1" fill="hold">
                                          <p:stCondLst>
                                            <p:cond delay="0"/>
                                          </p:stCondLst>
                                        </p:cTn>
                                        <p:tgtEl>
                                          <p:spTgt spid="17411"/>
                                        </p:tgtEl>
                                        <p:attrNameLst>
                                          <p:attrName>style.visibility</p:attrName>
                                        </p:attrNameLst>
                                      </p:cBhvr>
                                      <p:to>
                                        <p:strVal val="visible"/>
                                      </p:to>
                                    </p:set>
                                    <p:anim calcmode="lin" valueType="num">
                                      <p:cBhvr>
                                        <p:cTn id="28" dur="1600" fill="hold"/>
                                        <p:tgtEl>
                                          <p:spTgt spid="17411"/>
                                        </p:tgtEl>
                                        <p:attrNameLst>
                                          <p:attrName>ppt_w</p:attrName>
                                        </p:attrNameLst>
                                      </p:cBhvr>
                                      <p:tavLst>
                                        <p:tav tm="0">
                                          <p:val>
                                            <p:fltVal val="0.000000"/>
                                          </p:val>
                                        </p:tav>
                                        <p:tav tm="100000">
                                          <p:val>
                                            <p:strVal val="#ppt_w"/>
                                          </p:val>
                                        </p:tav>
                                      </p:tavLst>
                                    </p:anim>
                                    <p:anim calcmode="lin" valueType="num">
                                      <p:cBhvr>
                                        <p:cTn id="29" dur="1600" fill="hold"/>
                                        <p:tgtEl>
                                          <p:spTgt spid="17411"/>
                                        </p:tgtEl>
                                        <p:attrNameLst>
                                          <p:attrName>ppt_h</p:attrName>
                                        </p:attrNameLst>
                                      </p:cBhvr>
                                      <p:tavLst>
                                        <p:tav tm="0">
                                          <p:val>
                                            <p:fltVal val="0.000000"/>
                                          </p:val>
                                        </p:tav>
                                        <p:tav tm="100000">
                                          <p:val>
                                            <p:strVal val="#ppt_h"/>
                                          </p:val>
                                        </p:tav>
                                      </p:tavLst>
                                    </p:anim>
                                    <p:animEffect transition="in" filter="fade">
                                      <p:cBhvr>
                                        <p:cTn id="30" dur="1600"/>
                                        <p:tgtEl>
                                          <p:spTgt spid="17411"/>
                                        </p:tgtEl>
                                      </p:cBhvr>
                                    </p:animEffect>
                                  </p:childTnLst>
                                </p:cTn>
                              </p:par>
                              <p:par>
                                <p:cTn id="31" presetID="32" presetClass="emph" presetSubtype="0" repeatCount="indefinite" fill="hold" nodeType="withEffect">
                                  <p:stCondLst>
                                    <p:cond delay="400"/>
                                  </p:stCondLst>
                                  <p:childTnLst>
                                    <p:animClr clrSpc="rgb" dir="cw">
                                      <p:cBhvr override="childStyle">
                                        <p:cTn id="32" dur="100" fill="hold"/>
                                        <p:tgtEl>
                                          <p:spTgt spid="17411"/>
                                        </p:tgtEl>
                                        <p:attrNameLst>
                                          <p:attrName>style.color</p:attrName>
                                        </p:attrNameLst>
                                      </p:cBhvr>
                                      <p:to>
                                        <a:schemeClr val="accent2"/>
                                      </p:to>
                                    </p:animClr>
                                    <p:animClr clrSpc="rgb" dir="cw">
                                      <p:cBhvr>
                                        <p:cTn id="33" dur="100" fill="hold"/>
                                        <p:tgtEl>
                                          <p:spTgt spid="17411"/>
                                        </p:tgtEl>
                                        <p:attrNameLst>
                                          <p:attrName>fillcolor</p:attrName>
                                        </p:attrNameLst>
                                      </p:cBhvr>
                                      <p:to>
                                        <a:schemeClr val="accent2"/>
                                      </p:to>
                                    </p:animClr>
                                    <p:set>
                                      <p:cBhvr>
                                        <p:cTn id="34" dur="100" fill="hold"/>
                                        <p:tgtEl>
                                          <p:spTgt spid="17411"/>
                                        </p:tgtEl>
                                        <p:attrNameLst>
                                          <p:attrName>fill.type</p:attrName>
                                        </p:attrNameLst>
                                      </p:cBhvr>
                                      <p:to>
                                        <p:strVal val="solid"/>
                                      </p:to>
                                    </p:set>
                                    <p:set>
                                      <p:cBhvr>
                                        <p:cTn id="35" dur="100" fill="hold"/>
                                        <p:tgtEl>
                                          <p:spTgt spid="17411"/>
                                        </p:tgtEl>
                                        <p:attrNameLst>
                                          <p:attrName>fill.on</p:attrName>
                                        </p:attrNameLst>
                                      </p:cBhvr>
                                      <p:to>
                                        <p:strVal val="true"/>
                                      </p:to>
                                    </p:set>
                                    <p:animRot by="120000">
                                      <p:cBhvr>
                                        <p:cTn id="36" dur="100" fill="hold">
                                          <p:stCondLst>
                                            <p:cond delay="0"/>
                                          </p:stCondLst>
                                        </p:cTn>
                                        <p:tgtEl>
                                          <p:spTgt spid="17411"/>
                                        </p:tgtEl>
                                        <p:attrNameLst>
                                          <p:attrName>r</p:attrName>
                                        </p:attrNameLst>
                                      </p:cBhvr>
                                    </p:animRot>
                                    <p:animRot by="-239760">
                                      <p:cBhvr>
                                        <p:cTn id="37" dur="200" fill="hold">
                                          <p:stCondLst>
                                            <p:cond delay="200"/>
                                          </p:stCondLst>
                                        </p:cTn>
                                        <p:tgtEl>
                                          <p:spTgt spid="17411"/>
                                        </p:tgtEl>
                                        <p:attrNameLst>
                                          <p:attrName>r</p:attrName>
                                        </p:attrNameLst>
                                      </p:cBhvr>
                                    </p:animRot>
                                    <p:animRot by="240000">
                                      <p:cBhvr>
                                        <p:cTn id="38" dur="200" fill="hold">
                                          <p:stCondLst>
                                            <p:cond delay="400"/>
                                          </p:stCondLst>
                                        </p:cTn>
                                        <p:tgtEl>
                                          <p:spTgt spid="17411"/>
                                        </p:tgtEl>
                                        <p:attrNameLst>
                                          <p:attrName>r</p:attrName>
                                        </p:attrNameLst>
                                      </p:cBhvr>
                                    </p:animRot>
                                    <p:animRot by="-239760">
                                      <p:cBhvr>
                                        <p:cTn id="39" dur="200" fill="hold">
                                          <p:stCondLst>
                                            <p:cond delay="600"/>
                                          </p:stCondLst>
                                        </p:cTn>
                                        <p:tgtEl>
                                          <p:spTgt spid="17411"/>
                                        </p:tgtEl>
                                        <p:attrNameLst>
                                          <p:attrName>r</p:attrName>
                                        </p:attrNameLst>
                                      </p:cBhvr>
                                    </p:animRot>
                                    <p:animRot by="120000">
                                      <p:cBhvr>
                                        <p:cTn id="40" dur="200" fill="hold">
                                          <p:stCondLst>
                                            <p:cond delay="800"/>
                                          </p:stCondLst>
                                        </p:cTn>
                                        <p:tgtEl>
                                          <p:spTgt spid="17411"/>
                                        </p:tgtEl>
                                        <p:attrNameLst>
                                          <p:attrName>r</p:attrName>
                                        </p:attrNameLst>
                                      </p:cBhvr>
                                    </p:animRot>
                                  </p:childTnLst>
                                </p:cTn>
                              </p:par>
                              <p:par>
                                <p:cTn id="41" presetID="53" presetClass="entr" presetSubtype="16" fill="hold" nodeType="withEffect">
                                  <p:stCondLst>
                                    <p:cond delay="500"/>
                                  </p:stCondLst>
                                  <p:childTnLst>
                                    <p:set>
                                      <p:cBhvr>
                                        <p:cTn id="42" dur="1" fill="hold">
                                          <p:stCondLst>
                                            <p:cond delay="0"/>
                                          </p:stCondLst>
                                        </p:cTn>
                                        <p:tgtEl>
                                          <p:spTgt spid="17426"/>
                                        </p:tgtEl>
                                        <p:attrNameLst>
                                          <p:attrName>style.visibility</p:attrName>
                                        </p:attrNameLst>
                                      </p:cBhvr>
                                      <p:to>
                                        <p:strVal val="visible"/>
                                      </p:to>
                                    </p:set>
                                    <p:anim calcmode="lin" valueType="num">
                                      <p:cBhvr>
                                        <p:cTn id="43" dur="1600" fill="hold"/>
                                        <p:tgtEl>
                                          <p:spTgt spid="17426"/>
                                        </p:tgtEl>
                                        <p:attrNameLst>
                                          <p:attrName>ppt_w</p:attrName>
                                        </p:attrNameLst>
                                      </p:cBhvr>
                                      <p:tavLst>
                                        <p:tav tm="0">
                                          <p:val>
                                            <p:fltVal val="0.000000"/>
                                          </p:val>
                                        </p:tav>
                                        <p:tav tm="100000">
                                          <p:val>
                                            <p:strVal val="#ppt_w"/>
                                          </p:val>
                                        </p:tav>
                                      </p:tavLst>
                                    </p:anim>
                                    <p:anim calcmode="lin" valueType="num">
                                      <p:cBhvr>
                                        <p:cTn id="44" dur="1600" fill="hold"/>
                                        <p:tgtEl>
                                          <p:spTgt spid="17426"/>
                                        </p:tgtEl>
                                        <p:attrNameLst>
                                          <p:attrName>ppt_h</p:attrName>
                                        </p:attrNameLst>
                                      </p:cBhvr>
                                      <p:tavLst>
                                        <p:tav tm="0">
                                          <p:val>
                                            <p:fltVal val="0.000000"/>
                                          </p:val>
                                        </p:tav>
                                        <p:tav tm="100000">
                                          <p:val>
                                            <p:strVal val="#ppt_h"/>
                                          </p:val>
                                        </p:tav>
                                      </p:tavLst>
                                    </p:anim>
                                    <p:animEffect transition="in" filter="fade">
                                      <p:cBhvr>
                                        <p:cTn id="45" dur="1600"/>
                                        <p:tgtEl>
                                          <p:spTgt spid="17426"/>
                                        </p:tgtEl>
                                      </p:cBhvr>
                                    </p:animEffect>
                                  </p:childTnLst>
                                </p:cTn>
                              </p:par>
                              <p:par>
                                <p:cTn id="46" presetID="53" presetClass="entr" presetSubtype="16" fill="hold" nodeType="withEffect">
                                  <p:stCondLst>
                                    <p:cond delay="0"/>
                                  </p:stCondLst>
                                  <p:childTnLst>
                                    <p:set>
                                      <p:cBhvr>
                                        <p:cTn id="47" dur="1" fill="hold">
                                          <p:stCondLst>
                                            <p:cond delay="0"/>
                                          </p:stCondLst>
                                        </p:cTn>
                                        <p:tgtEl>
                                          <p:spTgt spid="17429"/>
                                        </p:tgtEl>
                                        <p:attrNameLst>
                                          <p:attrName>style.visibility</p:attrName>
                                        </p:attrNameLst>
                                      </p:cBhvr>
                                      <p:to>
                                        <p:strVal val="visible"/>
                                      </p:to>
                                    </p:set>
                                    <p:anim calcmode="lin" valueType="num">
                                      <p:cBhvr>
                                        <p:cTn id="48" dur="2000" fill="hold"/>
                                        <p:tgtEl>
                                          <p:spTgt spid="17429"/>
                                        </p:tgtEl>
                                        <p:attrNameLst>
                                          <p:attrName>ppt_w</p:attrName>
                                        </p:attrNameLst>
                                      </p:cBhvr>
                                      <p:tavLst>
                                        <p:tav tm="0">
                                          <p:val>
                                            <p:fltVal val="0.000000"/>
                                          </p:val>
                                        </p:tav>
                                        <p:tav tm="100000">
                                          <p:val>
                                            <p:strVal val="#ppt_w"/>
                                          </p:val>
                                        </p:tav>
                                      </p:tavLst>
                                    </p:anim>
                                    <p:anim calcmode="lin" valueType="num">
                                      <p:cBhvr>
                                        <p:cTn id="49" dur="2000" fill="hold"/>
                                        <p:tgtEl>
                                          <p:spTgt spid="17429"/>
                                        </p:tgtEl>
                                        <p:attrNameLst>
                                          <p:attrName>ppt_h</p:attrName>
                                        </p:attrNameLst>
                                      </p:cBhvr>
                                      <p:tavLst>
                                        <p:tav tm="0">
                                          <p:val>
                                            <p:fltVal val="0.000000"/>
                                          </p:val>
                                        </p:tav>
                                        <p:tav tm="100000">
                                          <p:val>
                                            <p:strVal val="#ppt_h"/>
                                          </p:val>
                                        </p:tav>
                                      </p:tavLst>
                                    </p:anim>
                                    <p:animEffect transition="in" filter="fade">
                                      <p:cBhvr>
                                        <p:cTn id="50" dur="2000"/>
                                        <p:tgtEl>
                                          <p:spTgt spid="17429"/>
                                        </p:tgtEl>
                                      </p:cBhvr>
                                    </p:animEffect>
                                  </p:childTnLst>
                                </p:cTn>
                              </p:par>
                              <p:par>
                                <p:cTn id="51" presetID="53" presetClass="entr" presetSubtype="16" fill="hold" nodeType="withEffect">
                                  <p:stCondLst>
                                    <p:cond delay="900"/>
                                  </p:stCondLst>
                                  <p:childTnLst>
                                    <p:set>
                                      <p:cBhvr>
                                        <p:cTn id="52" dur="1" fill="hold">
                                          <p:stCondLst>
                                            <p:cond delay="0"/>
                                          </p:stCondLst>
                                        </p:cTn>
                                        <p:tgtEl>
                                          <p:spTgt spid="17432"/>
                                        </p:tgtEl>
                                        <p:attrNameLst>
                                          <p:attrName>style.visibility</p:attrName>
                                        </p:attrNameLst>
                                      </p:cBhvr>
                                      <p:to>
                                        <p:strVal val="visible"/>
                                      </p:to>
                                    </p:set>
                                    <p:anim calcmode="lin" valueType="num">
                                      <p:cBhvr>
                                        <p:cTn id="53" dur="1400" fill="hold"/>
                                        <p:tgtEl>
                                          <p:spTgt spid="17432"/>
                                        </p:tgtEl>
                                        <p:attrNameLst>
                                          <p:attrName>ppt_w</p:attrName>
                                        </p:attrNameLst>
                                      </p:cBhvr>
                                      <p:tavLst>
                                        <p:tav tm="0">
                                          <p:val>
                                            <p:fltVal val="0.000000"/>
                                          </p:val>
                                        </p:tav>
                                        <p:tav tm="100000">
                                          <p:val>
                                            <p:strVal val="#ppt_w"/>
                                          </p:val>
                                        </p:tav>
                                      </p:tavLst>
                                    </p:anim>
                                    <p:anim calcmode="lin" valueType="num">
                                      <p:cBhvr>
                                        <p:cTn id="54" dur="1400" fill="hold"/>
                                        <p:tgtEl>
                                          <p:spTgt spid="17432"/>
                                        </p:tgtEl>
                                        <p:attrNameLst>
                                          <p:attrName>ppt_h</p:attrName>
                                        </p:attrNameLst>
                                      </p:cBhvr>
                                      <p:tavLst>
                                        <p:tav tm="0">
                                          <p:val>
                                            <p:fltVal val="0.000000"/>
                                          </p:val>
                                        </p:tav>
                                        <p:tav tm="100000">
                                          <p:val>
                                            <p:strVal val="#ppt_h"/>
                                          </p:val>
                                        </p:tav>
                                      </p:tavLst>
                                    </p:anim>
                                    <p:animEffect transition="in" filter="fade">
                                      <p:cBhvr>
                                        <p:cTn id="55" dur="1400"/>
                                        <p:tgtEl>
                                          <p:spTgt spid="17432"/>
                                        </p:tgtEl>
                                      </p:cBhvr>
                                    </p:animEffect>
                                  </p:childTnLst>
                                </p:cTn>
                              </p:par>
                              <p:par>
                                <p:cTn id="56" presetID="53" presetClass="entr" presetSubtype="16" fill="hold" nodeType="withEffect">
                                  <p:stCondLst>
                                    <p:cond delay="500"/>
                                  </p:stCondLst>
                                  <p:childTnLst>
                                    <p:set>
                                      <p:cBhvr>
                                        <p:cTn id="57" dur="1" fill="hold">
                                          <p:stCondLst>
                                            <p:cond delay="0"/>
                                          </p:stCondLst>
                                        </p:cTn>
                                        <p:tgtEl>
                                          <p:spTgt spid="17435"/>
                                        </p:tgtEl>
                                        <p:attrNameLst>
                                          <p:attrName>style.visibility</p:attrName>
                                        </p:attrNameLst>
                                      </p:cBhvr>
                                      <p:to>
                                        <p:strVal val="visible"/>
                                      </p:to>
                                    </p:set>
                                    <p:anim calcmode="lin" valueType="num">
                                      <p:cBhvr>
                                        <p:cTn id="58" dur="2400" fill="hold"/>
                                        <p:tgtEl>
                                          <p:spTgt spid="17435"/>
                                        </p:tgtEl>
                                        <p:attrNameLst>
                                          <p:attrName>ppt_w</p:attrName>
                                        </p:attrNameLst>
                                      </p:cBhvr>
                                      <p:tavLst>
                                        <p:tav tm="0">
                                          <p:val>
                                            <p:fltVal val="0.000000"/>
                                          </p:val>
                                        </p:tav>
                                        <p:tav tm="100000">
                                          <p:val>
                                            <p:strVal val="#ppt_w"/>
                                          </p:val>
                                        </p:tav>
                                      </p:tavLst>
                                    </p:anim>
                                    <p:anim calcmode="lin" valueType="num">
                                      <p:cBhvr>
                                        <p:cTn id="59" dur="2400" fill="hold"/>
                                        <p:tgtEl>
                                          <p:spTgt spid="17435"/>
                                        </p:tgtEl>
                                        <p:attrNameLst>
                                          <p:attrName>ppt_h</p:attrName>
                                        </p:attrNameLst>
                                      </p:cBhvr>
                                      <p:tavLst>
                                        <p:tav tm="0">
                                          <p:val>
                                            <p:fltVal val="0.000000"/>
                                          </p:val>
                                        </p:tav>
                                        <p:tav tm="100000">
                                          <p:val>
                                            <p:strVal val="#ppt_h"/>
                                          </p:val>
                                        </p:tav>
                                      </p:tavLst>
                                    </p:anim>
                                    <p:animEffect transition="in" filter="fade">
                                      <p:cBhvr>
                                        <p:cTn id="60" dur="2400"/>
                                        <p:tgtEl>
                                          <p:spTgt spid="17435"/>
                                        </p:tgtEl>
                                      </p:cBhvr>
                                    </p:animEffect>
                                  </p:childTnLst>
                                </p:cTn>
                              </p:par>
                              <p:par>
                                <p:cTn id="61" presetID="53" presetClass="entr" presetSubtype="16" fill="hold" nodeType="withEffect">
                                  <p:stCondLst>
                                    <p:cond delay="1100"/>
                                  </p:stCondLst>
                                  <p:childTnLst>
                                    <p:set>
                                      <p:cBhvr>
                                        <p:cTn id="62" dur="1" fill="hold">
                                          <p:stCondLst>
                                            <p:cond delay="0"/>
                                          </p:stCondLst>
                                        </p:cTn>
                                        <p:tgtEl>
                                          <p:spTgt spid="17438"/>
                                        </p:tgtEl>
                                        <p:attrNameLst>
                                          <p:attrName>style.visibility</p:attrName>
                                        </p:attrNameLst>
                                      </p:cBhvr>
                                      <p:to>
                                        <p:strVal val="visible"/>
                                      </p:to>
                                    </p:set>
                                    <p:anim calcmode="lin" valueType="num">
                                      <p:cBhvr>
                                        <p:cTn id="63" dur="1400" fill="hold"/>
                                        <p:tgtEl>
                                          <p:spTgt spid="17438"/>
                                        </p:tgtEl>
                                        <p:attrNameLst>
                                          <p:attrName>ppt_w</p:attrName>
                                        </p:attrNameLst>
                                      </p:cBhvr>
                                      <p:tavLst>
                                        <p:tav tm="0">
                                          <p:val>
                                            <p:fltVal val="0.000000"/>
                                          </p:val>
                                        </p:tav>
                                        <p:tav tm="100000">
                                          <p:val>
                                            <p:strVal val="#ppt_w"/>
                                          </p:val>
                                        </p:tav>
                                      </p:tavLst>
                                    </p:anim>
                                    <p:anim calcmode="lin" valueType="num">
                                      <p:cBhvr>
                                        <p:cTn id="64" dur="1400" fill="hold"/>
                                        <p:tgtEl>
                                          <p:spTgt spid="17438"/>
                                        </p:tgtEl>
                                        <p:attrNameLst>
                                          <p:attrName>ppt_h</p:attrName>
                                        </p:attrNameLst>
                                      </p:cBhvr>
                                      <p:tavLst>
                                        <p:tav tm="0">
                                          <p:val>
                                            <p:fltVal val="0.000000"/>
                                          </p:val>
                                        </p:tav>
                                        <p:tav tm="100000">
                                          <p:val>
                                            <p:strVal val="#ppt_h"/>
                                          </p:val>
                                        </p:tav>
                                      </p:tavLst>
                                    </p:anim>
                                    <p:animEffect transition="in" filter="fade">
                                      <p:cBhvr>
                                        <p:cTn id="65" dur="1400"/>
                                        <p:tgtEl>
                                          <p:spTgt spid="17438"/>
                                        </p:tgtEl>
                                      </p:cBhvr>
                                    </p:animEffect>
                                  </p:childTnLst>
                                </p:cTn>
                              </p:par>
                              <p:par>
                                <p:cTn id="66" presetID="53" presetClass="entr" presetSubtype="16" fill="hold" nodeType="withEffect">
                                  <p:stCondLst>
                                    <p:cond delay="900"/>
                                  </p:stCondLst>
                                  <p:childTnLst>
                                    <p:set>
                                      <p:cBhvr>
                                        <p:cTn id="67" dur="1" fill="hold">
                                          <p:stCondLst>
                                            <p:cond delay="0"/>
                                          </p:stCondLst>
                                        </p:cTn>
                                        <p:tgtEl>
                                          <p:spTgt spid="17441"/>
                                        </p:tgtEl>
                                        <p:attrNameLst>
                                          <p:attrName>style.visibility</p:attrName>
                                        </p:attrNameLst>
                                      </p:cBhvr>
                                      <p:to>
                                        <p:strVal val="visible"/>
                                      </p:to>
                                    </p:set>
                                    <p:anim calcmode="lin" valueType="num">
                                      <p:cBhvr>
                                        <p:cTn id="68" dur="1200" fill="hold"/>
                                        <p:tgtEl>
                                          <p:spTgt spid="17441"/>
                                        </p:tgtEl>
                                        <p:attrNameLst>
                                          <p:attrName>ppt_w</p:attrName>
                                        </p:attrNameLst>
                                      </p:cBhvr>
                                      <p:tavLst>
                                        <p:tav tm="0">
                                          <p:val>
                                            <p:fltVal val="0.000000"/>
                                          </p:val>
                                        </p:tav>
                                        <p:tav tm="100000">
                                          <p:val>
                                            <p:strVal val="#ppt_w"/>
                                          </p:val>
                                        </p:tav>
                                      </p:tavLst>
                                    </p:anim>
                                    <p:anim calcmode="lin" valueType="num">
                                      <p:cBhvr>
                                        <p:cTn id="69" dur="1200" fill="hold"/>
                                        <p:tgtEl>
                                          <p:spTgt spid="17441"/>
                                        </p:tgtEl>
                                        <p:attrNameLst>
                                          <p:attrName>ppt_h</p:attrName>
                                        </p:attrNameLst>
                                      </p:cBhvr>
                                      <p:tavLst>
                                        <p:tav tm="0">
                                          <p:val>
                                            <p:fltVal val="0.000000"/>
                                          </p:val>
                                        </p:tav>
                                        <p:tav tm="100000">
                                          <p:val>
                                            <p:strVal val="#ppt_h"/>
                                          </p:val>
                                        </p:tav>
                                      </p:tavLst>
                                    </p:anim>
                                    <p:animEffect transition="in" filter="fade">
                                      <p:cBhvr>
                                        <p:cTn id="70" dur="1200"/>
                                        <p:tgtEl>
                                          <p:spTgt spid="17441"/>
                                        </p:tgtEl>
                                      </p:cBhvr>
                                    </p:animEffect>
                                  </p:childTnLst>
                                </p:cTn>
                              </p:par>
                              <p:par>
                                <p:cTn id="71" presetID="53" presetClass="entr" presetSubtype="16" fill="hold" nodeType="withEffect">
                                  <p:stCondLst>
                                    <p:cond delay="500"/>
                                  </p:stCondLst>
                                  <p:childTnLst>
                                    <p:set>
                                      <p:cBhvr>
                                        <p:cTn id="72" dur="1" fill="hold">
                                          <p:stCondLst>
                                            <p:cond delay="0"/>
                                          </p:stCondLst>
                                        </p:cTn>
                                        <p:tgtEl>
                                          <p:spTgt spid="17444"/>
                                        </p:tgtEl>
                                        <p:attrNameLst>
                                          <p:attrName>style.visibility</p:attrName>
                                        </p:attrNameLst>
                                      </p:cBhvr>
                                      <p:to>
                                        <p:strVal val="visible"/>
                                      </p:to>
                                    </p:set>
                                    <p:anim calcmode="lin" valueType="num">
                                      <p:cBhvr>
                                        <p:cTn id="73" dur="1300" fill="hold"/>
                                        <p:tgtEl>
                                          <p:spTgt spid="17444"/>
                                        </p:tgtEl>
                                        <p:attrNameLst>
                                          <p:attrName>ppt_w</p:attrName>
                                        </p:attrNameLst>
                                      </p:cBhvr>
                                      <p:tavLst>
                                        <p:tav tm="0">
                                          <p:val>
                                            <p:fltVal val="0.000000"/>
                                          </p:val>
                                        </p:tav>
                                        <p:tav tm="100000">
                                          <p:val>
                                            <p:strVal val="#ppt_w"/>
                                          </p:val>
                                        </p:tav>
                                      </p:tavLst>
                                    </p:anim>
                                    <p:anim calcmode="lin" valueType="num">
                                      <p:cBhvr>
                                        <p:cTn id="74" dur="1300" fill="hold"/>
                                        <p:tgtEl>
                                          <p:spTgt spid="17444"/>
                                        </p:tgtEl>
                                        <p:attrNameLst>
                                          <p:attrName>ppt_h</p:attrName>
                                        </p:attrNameLst>
                                      </p:cBhvr>
                                      <p:tavLst>
                                        <p:tav tm="0">
                                          <p:val>
                                            <p:fltVal val="0.000000"/>
                                          </p:val>
                                        </p:tav>
                                        <p:tav tm="100000">
                                          <p:val>
                                            <p:strVal val="#ppt_h"/>
                                          </p:val>
                                        </p:tav>
                                      </p:tavLst>
                                    </p:anim>
                                    <p:animEffect transition="in" filter="fade">
                                      <p:cBhvr>
                                        <p:cTn id="75" dur="1300"/>
                                        <p:tgtEl>
                                          <p:spTgt spid="17444"/>
                                        </p:tgtEl>
                                      </p:cBhvr>
                                    </p:animEffect>
                                  </p:childTnLst>
                                </p:cTn>
                              </p:par>
                              <p:par>
                                <p:cTn id="76" presetID="53" presetClass="entr" presetSubtype="16" fill="hold" nodeType="withEffect">
                                  <p:stCondLst>
                                    <p:cond delay="0"/>
                                  </p:stCondLst>
                                  <p:childTnLst>
                                    <p:set>
                                      <p:cBhvr>
                                        <p:cTn id="77" dur="1" fill="hold">
                                          <p:stCondLst>
                                            <p:cond delay="0"/>
                                          </p:stCondLst>
                                        </p:cTn>
                                        <p:tgtEl>
                                          <p:spTgt spid="17447"/>
                                        </p:tgtEl>
                                        <p:attrNameLst>
                                          <p:attrName>style.visibility</p:attrName>
                                        </p:attrNameLst>
                                      </p:cBhvr>
                                      <p:to>
                                        <p:strVal val="visible"/>
                                      </p:to>
                                    </p:set>
                                    <p:anim calcmode="lin" valueType="num">
                                      <p:cBhvr>
                                        <p:cTn id="78" dur="2000" fill="hold"/>
                                        <p:tgtEl>
                                          <p:spTgt spid="17447"/>
                                        </p:tgtEl>
                                        <p:attrNameLst>
                                          <p:attrName>ppt_w</p:attrName>
                                        </p:attrNameLst>
                                      </p:cBhvr>
                                      <p:tavLst>
                                        <p:tav tm="0">
                                          <p:val>
                                            <p:fltVal val="0.000000"/>
                                          </p:val>
                                        </p:tav>
                                        <p:tav tm="100000">
                                          <p:val>
                                            <p:strVal val="#ppt_w"/>
                                          </p:val>
                                        </p:tav>
                                      </p:tavLst>
                                    </p:anim>
                                    <p:anim calcmode="lin" valueType="num">
                                      <p:cBhvr>
                                        <p:cTn id="79" dur="2000" fill="hold"/>
                                        <p:tgtEl>
                                          <p:spTgt spid="17447"/>
                                        </p:tgtEl>
                                        <p:attrNameLst>
                                          <p:attrName>ppt_h</p:attrName>
                                        </p:attrNameLst>
                                      </p:cBhvr>
                                      <p:tavLst>
                                        <p:tav tm="0">
                                          <p:val>
                                            <p:fltVal val="0.000000"/>
                                          </p:val>
                                        </p:tav>
                                        <p:tav tm="100000">
                                          <p:val>
                                            <p:strVal val="#ppt_h"/>
                                          </p:val>
                                        </p:tav>
                                      </p:tavLst>
                                    </p:anim>
                                    <p:animEffect transition="in" filter="fade">
                                      <p:cBhvr>
                                        <p:cTn id="80" dur="2000"/>
                                        <p:tgtEl>
                                          <p:spTgt spid="17447"/>
                                        </p:tgtEl>
                                      </p:cBhvr>
                                    </p:animEffect>
                                  </p:childTnLst>
                                </p:cTn>
                              </p:par>
                              <p:par>
                                <p:cTn id="81" presetID="53" presetClass="entr" presetSubtype="16" fill="hold" nodeType="withEffect">
                                  <p:stCondLst>
                                    <p:cond delay="600"/>
                                  </p:stCondLst>
                                  <p:childTnLst>
                                    <p:set>
                                      <p:cBhvr>
                                        <p:cTn id="82" dur="1" fill="hold">
                                          <p:stCondLst>
                                            <p:cond delay="0"/>
                                          </p:stCondLst>
                                        </p:cTn>
                                        <p:tgtEl>
                                          <p:spTgt spid="17450"/>
                                        </p:tgtEl>
                                        <p:attrNameLst>
                                          <p:attrName>style.visibility</p:attrName>
                                        </p:attrNameLst>
                                      </p:cBhvr>
                                      <p:to>
                                        <p:strVal val="visible"/>
                                      </p:to>
                                    </p:set>
                                    <p:anim calcmode="lin" valueType="num">
                                      <p:cBhvr>
                                        <p:cTn id="83" dur="1200" fill="hold"/>
                                        <p:tgtEl>
                                          <p:spTgt spid="17450"/>
                                        </p:tgtEl>
                                        <p:attrNameLst>
                                          <p:attrName>ppt_w</p:attrName>
                                        </p:attrNameLst>
                                      </p:cBhvr>
                                      <p:tavLst>
                                        <p:tav tm="0">
                                          <p:val>
                                            <p:fltVal val="0.000000"/>
                                          </p:val>
                                        </p:tav>
                                        <p:tav tm="100000">
                                          <p:val>
                                            <p:strVal val="#ppt_w"/>
                                          </p:val>
                                        </p:tav>
                                      </p:tavLst>
                                    </p:anim>
                                    <p:anim calcmode="lin" valueType="num">
                                      <p:cBhvr>
                                        <p:cTn id="84" dur="1200" fill="hold"/>
                                        <p:tgtEl>
                                          <p:spTgt spid="17450"/>
                                        </p:tgtEl>
                                        <p:attrNameLst>
                                          <p:attrName>ppt_h</p:attrName>
                                        </p:attrNameLst>
                                      </p:cBhvr>
                                      <p:tavLst>
                                        <p:tav tm="0">
                                          <p:val>
                                            <p:fltVal val="0.000000"/>
                                          </p:val>
                                        </p:tav>
                                        <p:tav tm="100000">
                                          <p:val>
                                            <p:strVal val="#ppt_h"/>
                                          </p:val>
                                        </p:tav>
                                      </p:tavLst>
                                    </p:anim>
                                    <p:animEffect transition="in" filter="fade">
                                      <p:cBhvr>
                                        <p:cTn id="85" dur="1200"/>
                                        <p:tgtEl>
                                          <p:spTgt spid="17450"/>
                                        </p:tgtEl>
                                      </p:cBhvr>
                                    </p:animEffect>
                                  </p:childTnLst>
                                </p:cTn>
                              </p:par>
                              <p:par>
                                <p:cTn id="86" presetID="53" presetClass="entr" presetSubtype="16" fill="hold" nodeType="withEffect">
                                  <p:stCondLst>
                                    <p:cond delay="700"/>
                                  </p:stCondLst>
                                  <p:childTnLst>
                                    <p:set>
                                      <p:cBhvr>
                                        <p:cTn id="87" dur="1" fill="hold">
                                          <p:stCondLst>
                                            <p:cond delay="0"/>
                                          </p:stCondLst>
                                        </p:cTn>
                                        <p:tgtEl>
                                          <p:spTgt spid="17453"/>
                                        </p:tgtEl>
                                        <p:attrNameLst>
                                          <p:attrName>style.visibility</p:attrName>
                                        </p:attrNameLst>
                                      </p:cBhvr>
                                      <p:to>
                                        <p:strVal val="visible"/>
                                      </p:to>
                                    </p:set>
                                    <p:anim calcmode="lin" valueType="num">
                                      <p:cBhvr>
                                        <p:cTn id="88" dur="2000" fill="hold"/>
                                        <p:tgtEl>
                                          <p:spTgt spid="17453"/>
                                        </p:tgtEl>
                                        <p:attrNameLst>
                                          <p:attrName>ppt_w</p:attrName>
                                        </p:attrNameLst>
                                      </p:cBhvr>
                                      <p:tavLst>
                                        <p:tav tm="0">
                                          <p:val>
                                            <p:fltVal val="0.000000"/>
                                          </p:val>
                                        </p:tav>
                                        <p:tav tm="100000">
                                          <p:val>
                                            <p:strVal val="#ppt_w"/>
                                          </p:val>
                                        </p:tav>
                                      </p:tavLst>
                                    </p:anim>
                                    <p:anim calcmode="lin" valueType="num">
                                      <p:cBhvr>
                                        <p:cTn id="89" dur="2000" fill="hold"/>
                                        <p:tgtEl>
                                          <p:spTgt spid="17453"/>
                                        </p:tgtEl>
                                        <p:attrNameLst>
                                          <p:attrName>ppt_h</p:attrName>
                                        </p:attrNameLst>
                                      </p:cBhvr>
                                      <p:tavLst>
                                        <p:tav tm="0">
                                          <p:val>
                                            <p:fltVal val="0.000000"/>
                                          </p:val>
                                        </p:tav>
                                        <p:tav tm="100000">
                                          <p:val>
                                            <p:strVal val="#ppt_h"/>
                                          </p:val>
                                        </p:tav>
                                      </p:tavLst>
                                    </p:anim>
                                    <p:animEffect transition="in" filter="fade">
                                      <p:cBhvr>
                                        <p:cTn id="90" dur="2000"/>
                                        <p:tgtEl>
                                          <p:spTgt spid="17453"/>
                                        </p:tgtEl>
                                      </p:cBhvr>
                                    </p:animEffect>
                                  </p:childTnLst>
                                </p:cTn>
                              </p:par>
                              <p:par>
                                <p:cTn id="91" presetID="53" presetClass="entr" presetSubtype="16" fill="hold" nodeType="withEffect">
                                  <p:stCondLst>
                                    <p:cond delay="900"/>
                                  </p:stCondLst>
                                  <p:childTnLst>
                                    <p:set>
                                      <p:cBhvr>
                                        <p:cTn id="92" dur="1" fill="hold">
                                          <p:stCondLst>
                                            <p:cond delay="0"/>
                                          </p:stCondLst>
                                        </p:cTn>
                                        <p:tgtEl>
                                          <p:spTgt spid="17456"/>
                                        </p:tgtEl>
                                        <p:attrNameLst>
                                          <p:attrName>style.visibility</p:attrName>
                                        </p:attrNameLst>
                                      </p:cBhvr>
                                      <p:to>
                                        <p:strVal val="visible"/>
                                      </p:to>
                                    </p:set>
                                    <p:anim calcmode="lin" valueType="num">
                                      <p:cBhvr>
                                        <p:cTn id="93" dur="1100" fill="hold"/>
                                        <p:tgtEl>
                                          <p:spTgt spid="17456"/>
                                        </p:tgtEl>
                                        <p:attrNameLst>
                                          <p:attrName>ppt_w</p:attrName>
                                        </p:attrNameLst>
                                      </p:cBhvr>
                                      <p:tavLst>
                                        <p:tav tm="0">
                                          <p:val>
                                            <p:fltVal val="0.000000"/>
                                          </p:val>
                                        </p:tav>
                                        <p:tav tm="100000">
                                          <p:val>
                                            <p:strVal val="#ppt_w"/>
                                          </p:val>
                                        </p:tav>
                                      </p:tavLst>
                                    </p:anim>
                                    <p:anim calcmode="lin" valueType="num">
                                      <p:cBhvr>
                                        <p:cTn id="94" dur="1100" fill="hold"/>
                                        <p:tgtEl>
                                          <p:spTgt spid="17456"/>
                                        </p:tgtEl>
                                        <p:attrNameLst>
                                          <p:attrName>ppt_h</p:attrName>
                                        </p:attrNameLst>
                                      </p:cBhvr>
                                      <p:tavLst>
                                        <p:tav tm="0">
                                          <p:val>
                                            <p:fltVal val="0.000000"/>
                                          </p:val>
                                        </p:tav>
                                        <p:tav tm="100000">
                                          <p:val>
                                            <p:strVal val="#ppt_h"/>
                                          </p:val>
                                        </p:tav>
                                      </p:tavLst>
                                    </p:anim>
                                    <p:animEffect transition="in" filter="fade">
                                      <p:cBhvr>
                                        <p:cTn id="95" dur="1100"/>
                                        <p:tgtEl>
                                          <p:spTgt spid="17456"/>
                                        </p:tgtEl>
                                      </p:cBhvr>
                                    </p:animEffect>
                                  </p:childTnLst>
                                </p:cTn>
                              </p:par>
                              <p:par>
                                <p:cTn id="96" presetID="53" presetClass="entr" presetSubtype="16" fill="hold" nodeType="withEffect">
                                  <p:stCondLst>
                                    <p:cond delay="0"/>
                                  </p:stCondLst>
                                  <p:childTnLst>
                                    <p:set>
                                      <p:cBhvr>
                                        <p:cTn id="97" dur="1" fill="hold">
                                          <p:stCondLst>
                                            <p:cond delay="0"/>
                                          </p:stCondLst>
                                        </p:cTn>
                                        <p:tgtEl>
                                          <p:spTgt spid="17459"/>
                                        </p:tgtEl>
                                        <p:attrNameLst>
                                          <p:attrName>style.visibility</p:attrName>
                                        </p:attrNameLst>
                                      </p:cBhvr>
                                      <p:to>
                                        <p:strVal val="visible"/>
                                      </p:to>
                                    </p:set>
                                    <p:anim calcmode="lin" valueType="num">
                                      <p:cBhvr>
                                        <p:cTn id="98" dur="2000" fill="hold"/>
                                        <p:tgtEl>
                                          <p:spTgt spid="17459"/>
                                        </p:tgtEl>
                                        <p:attrNameLst>
                                          <p:attrName>ppt_w</p:attrName>
                                        </p:attrNameLst>
                                      </p:cBhvr>
                                      <p:tavLst>
                                        <p:tav tm="0">
                                          <p:val>
                                            <p:fltVal val="0.000000"/>
                                          </p:val>
                                        </p:tav>
                                        <p:tav tm="100000">
                                          <p:val>
                                            <p:strVal val="#ppt_w"/>
                                          </p:val>
                                        </p:tav>
                                      </p:tavLst>
                                    </p:anim>
                                    <p:anim calcmode="lin" valueType="num">
                                      <p:cBhvr>
                                        <p:cTn id="99" dur="2000" fill="hold"/>
                                        <p:tgtEl>
                                          <p:spTgt spid="17459"/>
                                        </p:tgtEl>
                                        <p:attrNameLst>
                                          <p:attrName>ppt_h</p:attrName>
                                        </p:attrNameLst>
                                      </p:cBhvr>
                                      <p:tavLst>
                                        <p:tav tm="0">
                                          <p:val>
                                            <p:fltVal val="0.000000"/>
                                          </p:val>
                                        </p:tav>
                                        <p:tav tm="100000">
                                          <p:val>
                                            <p:strVal val="#ppt_h"/>
                                          </p:val>
                                        </p:tav>
                                      </p:tavLst>
                                    </p:anim>
                                    <p:animEffect transition="in" filter="fade">
                                      <p:cBhvr>
                                        <p:cTn id="100" dur="2000"/>
                                        <p:tgtEl>
                                          <p:spTgt spid="17459"/>
                                        </p:tgtEl>
                                      </p:cBhvr>
                                    </p:animEffect>
                                  </p:childTnLst>
                                </p:cTn>
                              </p:par>
                              <p:par>
                                <p:cTn id="101" presetID="53" presetClass="entr" presetSubtype="16" fill="hold" nodeType="withEffect">
                                  <p:stCondLst>
                                    <p:cond delay="800"/>
                                  </p:stCondLst>
                                  <p:childTnLst>
                                    <p:set>
                                      <p:cBhvr>
                                        <p:cTn id="102" dur="1" fill="hold">
                                          <p:stCondLst>
                                            <p:cond delay="0"/>
                                          </p:stCondLst>
                                        </p:cTn>
                                        <p:tgtEl>
                                          <p:spTgt spid="17462"/>
                                        </p:tgtEl>
                                        <p:attrNameLst>
                                          <p:attrName>style.visibility</p:attrName>
                                        </p:attrNameLst>
                                      </p:cBhvr>
                                      <p:to>
                                        <p:strVal val="visible"/>
                                      </p:to>
                                    </p:set>
                                    <p:anim calcmode="lin" valueType="num">
                                      <p:cBhvr>
                                        <p:cTn id="103" dur="2000" fill="hold"/>
                                        <p:tgtEl>
                                          <p:spTgt spid="17462"/>
                                        </p:tgtEl>
                                        <p:attrNameLst>
                                          <p:attrName>ppt_w</p:attrName>
                                        </p:attrNameLst>
                                      </p:cBhvr>
                                      <p:tavLst>
                                        <p:tav tm="0">
                                          <p:val>
                                            <p:fltVal val="0.000000"/>
                                          </p:val>
                                        </p:tav>
                                        <p:tav tm="100000">
                                          <p:val>
                                            <p:strVal val="#ppt_w"/>
                                          </p:val>
                                        </p:tav>
                                      </p:tavLst>
                                    </p:anim>
                                    <p:anim calcmode="lin" valueType="num">
                                      <p:cBhvr>
                                        <p:cTn id="104" dur="2000" fill="hold"/>
                                        <p:tgtEl>
                                          <p:spTgt spid="17462"/>
                                        </p:tgtEl>
                                        <p:attrNameLst>
                                          <p:attrName>ppt_h</p:attrName>
                                        </p:attrNameLst>
                                      </p:cBhvr>
                                      <p:tavLst>
                                        <p:tav tm="0">
                                          <p:val>
                                            <p:fltVal val="0.000000"/>
                                          </p:val>
                                        </p:tav>
                                        <p:tav tm="100000">
                                          <p:val>
                                            <p:strVal val="#ppt_h"/>
                                          </p:val>
                                        </p:tav>
                                      </p:tavLst>
                                    </p:anim>
                                    <p:animEffect transition="in" filter="fade">
                                      <p:cBhvr>
                                        <p:cTn id="105" dur="2000"/>
                                        <p:tgtEl>
                                          <p:spTgt spid="17462"/>
                                        </p:tgtEl>
                                      </p:cBhvr>
                                    </p:animEffect>
                                  </p:childTnLst>
                                </p:cTn>
                              </p:par>
                              <p:par>
                                <p:cTn id="106" presetID="53" presetClass="entr" presetSubtype="16" fill="hold" nodeType="withEffect">
                                  <p:stCondLst>
                                    <p:cond delay="1200"/>
                                  </p:stCondLst>
                                  <p:childTnLst>
                                    <p:set>
                                      <p:cBhvr>
                                        <p:cTn id="107" dur="1" fill="hold">
                                          <p:stCondLst>
                                            <p:cond delay="0"/>
                                          </p:stCondLst>
                                        </p:cTn>
                                        <p:tgtEl>
                                          <p:spTgt spid="17465"/>
                                        </p:tgtEl>
                                        <p:attrNameLst>
                                          <p:attrName>style.visibility</p:attrName>
                                        </p:attrNameLst>
                                      </p:cBhvr>
                                      <p:to>
                                        <p:strVal val="visible"/>
                                      </p:to>
                                    </p:set>
                                    <p:anim calcmode="lin" valueType="num">
                                      <p:cBhvr>
                                        <p:cTn id="108" dur="1300" fill="hold"/>
                                        <p:tgtEl>
                                          <p:spTgt spid="17465"/>
                                        </p:tgtEl>
                                        <p:attrNameLst>
                                          <p:attrName>ppt_w</p:attrName>
                                        </p:attrNameLst>
                                      </p:cBhvr>
                                      <p:tavLst>
                                        <p:tav tm="0">
                                          <p:val>
                                            <p:fltVal val="0.000000"/>
                                          </p:val>
                                        </p:tav>
                                        <p:tav tm="100000">
                                          <p:val>
                                            <p:strVal val="#ppt_w"/>
                                          </p:val>
                                        </p:tav>
                                      </p:tavLst>
                                    </p:anim>
                                    <p:anim calcmode="lin" valueType="num">
                                      <p:cBhvr>
                                        <p:cTn id="109" dur="1300" fill="hold"/>
                                        <p:tgtEl>
                                          <p:spTgt spid="17465"/>
                                        </p:tgtEl>
                                        <p:attrNameLst>
                                          <p:attrName>ppt_h</p:attrName>
                                        </p:attrNameLst>
                                      </p:cBhvr>
                                      <p:tavLst>
                                        <p:tav tm="0">
                                          <p:val>
                                            <p:fltVal val="0.000000"/>
                                          </p:val>
                                        </p:tav>
                                        <p:tav tm="100000">
                                          <p:val>
                                            <p:strVal val="#ppt_h"/>
                                          </p:val>
                                        </p:tav>
                                      </p:tavLst>
                                    </p:anim>
                                    <p:animEffect transition="in" filter="fade">
                                      <p:cBhvr>
                                        <p:cTn id="110" dur="1300"/>
                                        <p:tgtEl>
                                          <p:spTgt spid="17465"/>
                                        </p:tgtEl>
                                      </p:cBhvr>
                                    </p:animEffect>
                                  </p:childTnLst>
                                </p:cTn>
                              </p:par>
                              <p:par>
                                <p:cTn id="111" presetID="53" presetClass="entr" presetSubtype="16" fill="hold" nodeType="withEffect">
                                  <p:stCondLst>
                                    <p:cond delay="400"/>
                                  </p:stCondLst>
                                  <p:childTnLst>
                                    <p:set>
                                      <p:cBhvr>
                                        <p:cTn id="112" dur="1" fill="hold">
                                          <p:stCondLst>
                                            <p:cond delay="0"/>
                                          </p:stCondLst>
                                        </p:cTn>
                                        <p:tgtEl>
                                          <p:spTgt spid="17468"/>
                                        </p:tgtEl>
                                        <p:attrNameLst>
                                          <p:attrName>style.visibility</p:attrName>
                                        </p:attrNameLst>
                                      </p:cBhvr>
                                      <p:to>
                                        <p:strVal val="visible"/>
                                      </p:to>
                                    </p:set>
                                    <p:anim calcmode="lin" valueType="num">
                                      <p:cBhvr>
                                        <p:cTn id="113" dur="2000" fill="hold"/>
                                        <p:tgtEl>
                                          <p:spTgt spid="17468"/>
                                        </p:tgtEl>
                                        <p:attrNameLst>
                                          <p:attrName>ppt_w</p:attrName>
                                        </p:attrNameLst>
                                      </p:cBhvr>
                                      <p:tavLst>
                                        <p:tav tm="0">
                                          <p:val>
                                            <p:fltVal val="0.000000"/>
                                          </p:val>
                                        </p:tav>
                                        <p:tav tm="100000">
                                          <p:val>
                                            <p:strVal val="#ppt_w"/>
                                          </p:val>
                                        </p:tav>
                                      </p:tavLst>
                                    </p:anim>
                                    <p:anim calcmode="lin" valueType="num">
                                      <p:cBhvr>
                                        <p:cTn id="114" dur="2000" fill="hold"/>
                                        <p:tgtEl>
                                          <p:spTgt spid="17468"/>
                                        </p:tgtEl>
                                        <p:attrNameLst>
                                          <p:attrName>ppt_h</p:attrName>
                                        </p:attrNameLst>
                                      </p:cBhvr>
                                      <p:tavLst>
                                        <p:tav tm="0">
                                          <p:val>
                                            <p:fltVal val="0.000000"/>
                                          </p:val>
                                        </p:tav>
                                        <p:tav tm="100000">
                                          <p:val>
                                            <p:strVal val="#ppt_h"/>
                                          </p:val>
                                        </p:tav>
                                      </p:tavLst>
                                    </p:anim>
                                    <p:animEffect transition="in" filter="fade">
                                      <p:cBhvr>
                                        <p:cTn id="115" dur="2000"/>
                                        <p:tgtEl>
                                          <p:spTgt spid="17468"/>
                                        </p:tgtEl>
                                      </p:cBhvr>
                                    </p:animEffect>
                                  </p:childTnLst>
                                </p:cTn>
                              </p:par>
                              <p:par>
                                <p:cTn id="116" presetID="32" presetClass="emph" presetSubtype="0" repeatCount="indefinite" fill="hold" nodeType="withEffect">
                                  <p:stCondLst>
                                    <p:cond delay="400"/>
                                  </p:stCondLst>
                                  <p:childTnLst>
                                    <p:animClr clrSpc="rgb" dir="cw">
                                      <p:cBhvr override="childStyle">
                                        <p:cTn id="117" dur="100" fill="hold"/>
                                        <p:tgtEl>
                                          <p:spTgt spid="17468"/>
                                        </p:tgtEl>
                                        <p:attrNameLst>
                                          <p:attrName>style.color</p:attrName>
                                        </p:attrNameLst>
                                      </p:cBhvr>
                                      <p:to>
                                        <a:schemeClr val="accent2"/>
                                      </p:to>
                                    </p:animClr>
                                    <p:animClr clrSpc="rgb" dir="cw">
                                      <p:cBhvr>
                                        <p:cTn id="118" dur="100" fill="hold"/>
                                        <p:tgtEl>
                                          <p:spTgt spid="17468"/>
                                        </p:tgtEl>
                                        <p:attrNameLst>
                                          <p:attrName>fillcolor</p:attrName>
                                        </p:attrNameLst>
                                      </p:cBhvr>
                                      <p:to>
                                        <a:schemeClr val="accent2"/>
                                      </p:to>
                                    </p:animClr>
                                    <p:set>
                                      <p:cBhvr>
                                        <p:cTn id="119" dur="100" fill="hold"/>
                                        <p:tgtEl>
                                          <p:spTgt spid="17468"/>
                                        </p:tgtEl>
                                        <p:attrNameLst>
                                          <p:attrName>fill.type</p:attrName>
                                        </p:attrNameLst>
                                      </p:cBhvr>
                                      <p:to>
                                        <p:strVal val="solid"/>
                                      </p:to>
                                    </p:set>
                                    <p:set>
                                      <p:cBhvr>
                                        <p:cTn id="120" dur="100" fill="hold"/>
                                        <p:tgtEl>
                                          <p:spTgt spid="17468"/>
                                        </p:tgtEl>
                                        <p:attrNameLst>
                                          <p:attrName>fill.on</p:attrName>
                                        </p:attrNameLst>
                                      </p:cBhvr>
                                      <p:to>
                                        <p:strVal val="true"/>
                                      </p:to>
                                    </p:set>
                                    <p:animRot by="120000">
                                      <p:cBhvr>
                                        <p:cTn id="121" dur="100" fill="hold">
                                          <p:stCondLst>
                                            <p:cond delay="0"/>
                                          </p:stCondLst>
                                        </p:cTn>
                                        <p:tgtEl>
                                          <p:spTgt spid="17468"/>
                                        </p:tgtEl>
                                        <p:attrNameLst>
                                          <p:attrName>r</p:attrName>
                                        </p:attrNameLst>
                                      </p:cBhvr>
                                    </p:animRot>
                                    <p:animRot by="-239760">
                                      <p:cBhvr>
                                        <p:cTn id="122" dur="200" fill="hold">
                                          <p:stCondLst>
                                            <p:cond delay="200"/>
                                          </p:stCondLst>
                                        </p:cTn>
                                        <p:tgtEl>
                                          <p:spTgt spid="17468"/>
                                        </p:tgtEl>
                                        <p:attrNameLst>
                                          <p:attrName>r</p:attrName>
                                        </p:attrNameLst>
                                      </p:cBhvr>
                                    </p:animRot>
                                    <p:animRot by="240000">
                                      <p:cBhvr>
                                        <p:cTn id="123" dur="200" fill="hold">
                                          <p:stCondLst>
                                            <p:cond delay="400"/>
                                          </p:stCondLst>
                                        </p:cTn>
                                        <p:tgtEl>
                                          <p:spTgt spid="17468"/>
                                        </p:tgtEl>
                                        <p:attrNameLst>
                                          <p:attrName>r</p:attrName>
                                        </p:attrNameLst>
                                      </p:cBhvr>
                                    </p:animRot>
                                    <p:animRot by="-239760">
                                      <p:cBhvr>
                                        <p:cTn id="124" dur="200" fill="hold">
                                          <p:stCondLst>
                                            <p:cond delay="600"/>
                                          </p:stCondLst>
                                        </p:cTn>
                                        <p:tgtEl>
                                          <p:spTgt spid="17468"/>
                                        </p:tgtEl>
                                        <p:attrNameLst>
                                          <p:attrName>r</p:attrName>
                                        </p:attrNameLst>
                                      </p:cBhvr>
                                    </p:animRot>
                                    <p:animRot by="120000">
                                      <p:cBhvr>
                                        <p:cTn id="125" dur="200" fill="hold">
                                          <p:stCondLst>
                                            <p:cond delay="800"/>
                                          </p:stCondLst>
                                        </p:cTn>
                                        <p:tgtEl>
                                          <p:spTgt spid="17468"/>
                                        </p:tgtEl>
                                        <p:attrNameLst>
                                          <p:attrName>r</p:attrName>
                                        </p:attrNameLst>
                                      </p:cBhvr>
                                    </p:animRot>
                                  </p:childTnLst>
                                </p:cTn>
                              </p:par>
                              <p:par>
                                <p:cTn id="126" presetID="53" presetClass="entr" presetSubtype="16" fill="hold" nodeType="withEffect">
                                  <p:stCondLst>
                                    <p:cond delay="900"/>
                                  </p:stCondLst>
                                  <p:childTnLst>
                                    <p:set>
                                      <p:cBhvr>
                                        <p:cTn id="127" dur="1" fill="hold">
                                          <p:stCondLst>
                                            <p:cond delay="0"/>
                                          </p:stCondLst>
                                        </p:cTn>
                                        <p:tgtEl>
                                          <p:spTgt spid="17475"/>
                                        </p:tgtEl>
                                        <p:attrNameLst>
                                          <p:attrName>style.visibility</p:attrName>
                                        </p:attrNameLst>
                                      </p:cBhvr>
                                      <p:to>
                                        <p:strVal val="visible"/>
                                      </p:to>
                                    </p:set>
                                    <p:anim calcmode="lin" valueType="num">
                                      <p:cBhvr>
                                        <p:cTn id="128" dur="2000" fill="hold"/>
                                        <p:tgtEl>
                                          <p:spTgt spid="17475"/>
                                        </p:tgtEl>
                                        <p:attrNameLst>
                                          <p:attrName>ppt_w</p:attrName>
                                        </p:attrNameLst>
                                      </p:cBhvr>
                                      <p:tavLst>
                                        <p:tav tm="0">
                                          <p:val>
                                            <p:fltVal val="0.000000"/>
                                          </p:val>
                                        </p:tav>
                                        <p:tav tm="100000">
                                          <p:val>
                                            <p:strVal val="#ppt_w"/>
                                          </p:val>
                                        </p:tav>
                                      </p:tavLst>
                                    </p:anim>
                                    <p:anim calcmode="lin" valueType="num">
                                      <p:cBhvr>
                                        <p:cTn id="129" dur="2000" fill="hold"/>
                                        <p:tgtEl>
                                          <p:spTgt spid="17475"/>
                                        </p:tgtEl>
                                        <p:attrNameLst>
                                          <p:attrName>ppt_h</p:attrName>
                                        </p:attrNameLst>
                                      </p:cBhvr>
                                      <p:tavLst>
                                        <p:tav tm="0">
                                          <p:val>
                                            <p:fltVal val="0.000000"/>
                                          </p:val>
                                        </p:tav>
                                        <p:tav tm="100000">
                                          <p:val>
                                            <p:strVal val="#ppt_h"/>
                                          </p:val>
                                        </p:tav>
                                      </p:tavLst>
                                    </p:anim>
                                    <p:animEffect transition="in" filter="fade">
                                      <p:cBhvr>
                                        <p:cTn id="130" dur="2000"/>
                                        <p:tgtEl>
                                          <p:spTgt spid="17475"/>
                                        </p:tgtEl>
                                      </p:cBhvr>
                                    </p:animEffect>
                                  </p:childTnLst>
                                </p:cTn>
                              </p:par>
                              <p:par>
                                <p:cTn id="131" presetID="32" presetClass="emph" presetSubtype="0" repeatCount="indefinite" fill="hold" nodeType="withEffect">
                                  <p:stCondLst>
                                    <p:cond delay="900"/>
                                  </p:stCondLst>
                                  <p:childTnLst>
                                    <p:animClr clrSpc="rgb" dir="cw">
                                      <p:cBhvr override="childStyle">
                                        <p:cTn id="132" dur="100" fill="hold"/>
                                        <p:tgtEl>
                                          <p:spTgt spid="17475"/>
                                        </p:tgtEl>
                                        <p:attrNameLst>
                                          <p:attrName>style.color</p:attrName>
                                        </p:attrNameLst>
                                      </p:cBhvr>
                                      <p:to>
                                        <a:schemeClr val="accent2"/>
                                      </p:to>
                                    </p:animClr>
                                    <p:animClr clrSpc="rgb" dir="cw">
                                      <p:cBhvr>
                                        <p:cTn id="133" dur="100" fill="hold"/>
                                        <p:tgtEl>
                                          <p:spTgt spid="17475"/>
                                        </p:tgtEl>
                                        <p:attrNameLst>
                                          <p:attrName>fillcolor</p:attrName>
                                        </p:attrNameLst>
                                      </p:cBhvr>
                                      <p:to>
                                        <a:schemeClr val="accent2"/>
                                      </p:to>
                                    </p:animClr>
                                    <p:set>
                                      <p:cBhvr>
                                        <p:cTn id="134" dur="100" fill="hold"/>
                                        <p:tgtEl>
                                          <p:spTgt spid="17475"/>
                                        </p:tgtEl>
                                        <p:attrNameLst>
                                          <p:attrName>fill.type</p:attrName>
                                        </p:attrNameLst>
                                      </p:cBhvr>
                                      <p:to>
                                        <p:strVal val="solid"/>
                                      </p:to>
                                    </p:set>
                                    <p:set>
                                      <p:cBhvr>
                                        <p:cTn id="135" dur="100" fill="hold"/>
                                        <p:tgtEl>
                                          <p:spTgt spid="17475"/>
                                        </p:tgtEl>
                                        <p:attrNameLst>
                                          <p:attrName>fill.on</p:attrName>
                                        </p:attrNameLst>
                                      </p:cBhvr>
                                      <p:to>
                                        <p:strVal val="true"/>
                                      </p:to>
                                    </p:set>
                                    <p:animRot by="120000">
                                      <p:cBhvr>
                                        <p:cTn id="136" dur="100" fill="hold">
                                          <p:stCondLst>
                                            <p:cond delay="0"/>
                                          </p:stCondLst>
                                        </p:cTn>
                                        <p:tgtEl>
                                          <p:spTgt spid="17475"/>
                                        </p:tgtEl>
                                        <p:attrNameLst>
                                          <p:attrName>r</p:attrName>
                                        </p:attrNameLst>
                                      </p:cBhvr>
                                    </p:animRot>
                                    <p:animRot by="-239760">
                                      <p:cBhvr>
                                        <p:cTn id="137" dur="200" fill="hold">
                                          <p:stCondLst>
                                            <p:cond delay="200"/>
                                          </p:stCondLst>
                                        </p:cTn>
                                        <p:tgtEl>
                                          <p:spTgt spid="17475"/>
                                        </p:tgtEl>
                                        <p:attrNameLst>
                                          <p:attrName>r</p:attrName>
                                        </p:attrNameLst>
                                      </p:cBhvr>
                                    </p:animRot>
                                    <p:animRot by="240000">
                                      <p:cBhvr>
                                        <p:cTn id="138" dur="200" fill="hold">
                                          <p:stCondLst>
                                            <p:cond delay="400"/>
                                          </p:stCondLst>
                                        </p:cTn>
                                        <p:tgtEl>
                                          <p:spTgt spid="17475"/>
                                        </p:tgtEl>
                                        <p:attrNameLst>
                                          <p:attrName>r</p:attrName>
                                        </p:attrNameLst>
                                      </p:cBhvr>
                                    </p:animRot>
                                    <p:animRot by="-239760">
                                      <p:cBhvr>
                                        <p:cTn id="139" dur="200" fill="hold">
                                          <p:stCondLst>
                                            <p:cond delay="600"/>
                                          </p:stCondLst>
                                        </p:cTn>
                                        <p:tgtEl>
                                          <p:spTgt spid="17475"/>
                                        </p:tgtEl>
                                        <p:attrNameLst>
                                          <p:attrName>r</p:attrName>
                                        </p:attrNameLst>
                                      </p:cBhvr>
                                    </p:animRot>
                                    <p:animRot by="120000">
                                      <p:cBhvr>
                                        <p:cTn id="140" dur="200" fill="hold">
                                          <p:stCondLst>
                                            <p:cond delay="800"/>
                                          </p:stCondLst>
                                        </p:cTn>
                                        <p:tgtEl>
                                          <p:spTgt spid="17475"/>
                                        </p:tgtEl>
                                        <p:attrNameLst>
                                          <p:attrName>r</p:attrName>
                                        </p:attrNameLst>
                                      </p:cBhvr>
                                    </p:animRot>
                                  </p:childTnLst>
                                </p:cTn>
                              </p:par>
                              <p:par>
                                <p:cTn id="141" presetID="53" presetClass="entr" presetSubtype="16" fill="hold" nodeType="withEffect">
                                  <p:stCondLst>
                                    <p:cond delay="400"/>
                                  </p:stCondLst>
                                  <p:childTnLst>
                                    <p:set>
                                      <p:cBhvr>
                                        <p:cTn id="142" dur="1" fill="hold">
                                          <p:stCondLst>
                                            <p:cond delay="0"/>
                                          </p:stCondLst>
                                        </p:cTn>
                                        <p:tgtEl>
                                          <p:spTgt spid="17482"/>
                                        </p:tgtEl>
                                        <p:attrNameLst>
                                          <p:attrName>style.visibility</p:attrName>
                                        </p:attrNameLst>
                                      </p:cBhvr>
                                      <p:to>
                                        <p:strVal val="visible"/>
                                      </p:to>
                                    </p:set>
                                    <p:anim calcmode="lin" valueType="num">
                                      <p:cBhvr>
                                        <p:cTn id="143" dur="2000" fill="hold"/>
                                        <p:tgtEl>
                                          <p:spTgt spid="17482"/>
                                        </p:tgtEl>
                                        <p:attrNameLst>
                                          <p:attrName>ppt_w</p:attrName>
                                        </p:attrNameLst>
                                      </p:cBhvr>
                                      <p:tavLst>
                                        <p:tav tm="0">
                                          <p:val>
                                            <p:fltVal val="0.000000"/>
                                          </p:val>
                                        </p:tav>
                                        <p:tav tm="100000">
                                          <p:val>
                                            <p:strVal val="#ppt_w"/>
                                          </p:val>
                                        </p:tav>
                                      </p:tavLst>
                                    </p:anim>
                                    <p:anim calcmode="lin" valueType="num">
                                      <p:cBhvr>
                                        <p:cTn id="144" dur="2000" fill="hold"/>
                                        <p:tgtEl>
                                          <p:spTgt spid="17482"/>
                                        </p:tgtEl>
                                        <p:attrNameLst>
                                          <p:attrName>ppt_h</p:attrName>
                                        </p:attrNameLst>
                                      </p:cBhvr>
                                      <p:tavLst>
                                        <p:tav tm="0">
                                          <p:val>
                                            <p:fltVal val="0.000000"/>
                                          </p:val>
                                        </p:tav>
                                        <p:tav tm="100000">
                                          <p:val>
                                            <p:strVal val="#ppt_h"/>
                                          </p:val>
                                        </p:tav>
                                      </p:tavLst>
                                    </p:anim>
                                    <p:animEffect transition="in" filter="fade">
                                      <p:cBhvr>
                                        <p:cTn id="145" dur="2000"/>
                                        <p:tgtEl>
                                          <p:spTgt spid="17482"/>
                                        </p:tgtEl>
                                      </p:cBhvr>
                                    </p:animEffect>
                                  </p:childTnLst>
                                </p:cTn>
                              </p:par>
                              <p:par>
                                <p:cTn id="146" presetID="32" presetClass="emph" presetSubtype="0" repeatCount="indefinite" fill="hold" nodeType="withEffect">
                                  <p:stCondLst>
                                    <p:cond delay="400"/>
                                  </p:stCondLst>
                                  <p:childTnLst>
                                    <p:animClr clrSpc="rgb" dir="cw">
                                      <p:cBhvr override="childStyle">
                                        <p:cTn id="147" dur="100" fill="hold"/>
                                        <p:tgtEl>
                                          <p:spTgt spid="17482"/>
                                        </p:tgtEl>
                                        <p:attrNameLst>
                                          <p:attrName>style.color</p:attrName>
                                        </p:attrNameLst>
                                      </p:cBhvr>
                                      <p:to>
                                        <a:schemeClr val="accent2"/>
                                      </p:to>
                                    </p:animClr>
                                    <p:animClr clrSpc="rgb" dir="cw">
                                      <p:cBhvr>
                                        <p:cTn id="148" dur="100" fill="hold"/>
                                        <p:tgtEl>
                                          <p:spTgt spid="17482"/>
                                        </p:tgtEl>
                                        <p:attrNameLst>
                                          <p:attrName>fillcolor</p:attrName>
                                        </p:attrNameLst>
                                      </p:cBhvr>
                                      <p:to>
                                        <a:schemeClr val="accent2"/>
                                      </p:to>
                                    </p:animClr>
                                    <p:set>
                                      <p:cBhvr>
                                        <p:cTn id="149" dur="100" fill="hold"/>
                                        <p:tgtEl>
                                          <p:spTgt spid="17482"/>
                                        </p:tgtEl>
                                        <p:attrNameLst>
                                          <p:attrName>fill.type</p:attrName>
                                        </p:attrNameLst>
                                      </p:cBhvr>
                                      <p:to>
                                        <p:strVal val="solid"/>
                                      </p:to>
                                    </p:set>
                                    <p:set>
                                      <p:cBhvr>
                                        <p:cTn id="150" dur="100" fill="hold"/>
                                        <p:tgtEl>
                                          <p:spTgt spid="17482"/>
                                        </p:tgtEl>
                                        <p:attrNameLst>
                                          <p:attrName>fill.on</p:attrName>
                                        </p:attrNameLst>
                                      </p:cBhvr>
                                      <p:to>
                                        <p:strVal val="true"/>
                                      </p:to>
                                    </p:set>
                                    <p:animRot by="120000">
                                      <p:cBhvr>
                                        <p:cTn id="151" dur="100" fill="hold">
                                          <p:stCondLst>
                                            <p:cond delay="0"/>
                                          </p:stCondLst>
                                        </p:cTn>
                                        <p:tgtEl>
                                          <p:spTgt spid="17482"/>
                                        </p:tgtEl>
                                        <p:attrNameLst>
                                          <p:attrName>r</p:attrName>
                                        </p:attrNameLst>
                                      </p:cBhvr>
                                    </p:animRot>
                                    <p:animRot by="-239760">
                                      <p:cBhvr>
                                        <p:cTn id="152" dur="200" fill="hold">
                                          <p:stCondLst>
                                            <p:cond delay="200"/>
                                          </p:stCondLst>
                                        </p:cTn>
                                        <p:tgtEl>
                                          <p:spTgt spid="17482"/>
                                        </p:tgtEl>
                                        <p:attrNameLst>
                                          <p:attrName>r</p:attrName>
                                        </p:attrNameLst>
                                      </p:cBhvr>
                                    </p:animRot>
                                    <p:animRot by="240000">
                                      <p:cBhvr>
                                        <p:cTn id="153" dur="200" fill="hold">
                                          <p:stCondLst>
                                            <p:cond delay="400"/>
                                          </p:stCondLst>
                                        </p:cTn>
                                        <p:tgtEl>
                                          <p:spTgt spid="17482"/>
                                        </p:tgtEl>
                                        <p:attrNameLst>
                                          <p:attrName>r</p:attrName>
                                        </p:attrNameLst>
                                      </p:cBhvr>
                                    </p:animRot>
                                    <p:animRot by="-239760">
                                      <p:cBhvr>
                                        <p:cTn id="154" dur="200" fill="hold">
                                          <p:stCondLst>
                                            <p:cond delay="600"/>
                                          </p:stCondLst>
                                        </p:cTn>
                                        <p:tgtEl>
                                          <p:spTgt spid="17482"/>
                                        </p:tgtEl>
                                        <p:attrNameLst>
                                          <p:attrName>r</p:attrName>
                                        </p:attrNameLst>
                                      </p:cBhvr>
                                    </p:animRot>
                                    <p:animRot by="120000">
                                      <p:cBhvr>
                                        <p:cTn id="155" dur="200" fill="hold">
                                          <p:stCondLst>
                                            <p:cond delay="800"/>
                                          </p:stCondLst>
                                        </p:cTn>
                                        <p:tgtEl>
                                          <p:spTgt spid="17482"/>
                                        </p:tgtEl>
                                        <p:attrNameLst>
                                          <p:attrName>r</p:attrName>
                                        </p:attrNameLst>
                                      </p:cBhvr>
                                    </p:animRot>
                                  </p:childTnLst>
                                </p:cTn>
                              </p:par>
                              <p:par>
                                <p:cTn id="156" presetID="53" presetClass="entr" presetSubtype="16" fill="hold" nodeType="withEffect">
                                  <p:stCondLst>
                                    <p:cond delay="1500"/>
                                  </p:stCondLst>
                                  <p:childTnLst>
                                    <p:set>
                                      <p:cBhvr>
                                        <p:cTn id="157" dur="1" fill="hold">
                                          <p:stCondLst>
                                            <p:cond delay="0"/>
                                          </p:stCondLst>
                                        </p:cTn>
                                        <p:tgtEl>
                                          <p:spTgt spid="17489"/>
                                        </p:tgtEl>
                                        <p:attrNameLst>
                                          <p:attrName>style.visibility</p:attrName>
                                        </p:attrNameLst>
                                      </p:cBhvr>
                                      <p:to>
                                        <p:strVal val="visible"/>
                                      </p:to>
                                    </p:set>
                                    <p:anim calcmode="lin" valueType="num">
                                      <p:cBhvr>
                                        <p:cTn id="158" dur="2000" fill="hold"/>
                                        <p:tgtEl>
                                          <p:spTgt spid="17489"/>
                                        </p:tgtEl>
                                        <p:attrNameLst>
                                          <p:attrName>ppt_w</p:attrName>
                                        </p:attrNameLst>
                                      </p:cBhvr>
                                      <p:tavLst>
                                        <p:tav tm="0">
                                          <p:val>
                                            <p:fltVal val="0.000000"/>
                                          </p:val>
                                        </p:tav>
                                        <p:tav tm="100000">
                                          <p:val>
                                            <p:strVal val="#ppt_w"/>
                                          </p:val>
                                        </p:tav>
                                      </p:tavLst>
                                    </p:anim>
                                    <p:anim calcmode="lin" valueType="num">
                                      <p:cBhvr>
                                        <p:cTn id="159" dur="2000" fill="hold"/>
                                        <p:tgtEl>
                                          <p:spTgt spid="17489"/>
                                        </p:tgtEl>
                                        <p:attrNameLst>
                                          <p:attrName>ppt_h</p:attrName>
                                        </p:attrNameLst>
                                      </p:cBhvr>
                                      <p:tavLst>
                                        <p:tav tm="0">
                                          <p:val>
                                            <p:fltVal val="0.000000"/>
                                          </p:val>
                                        </p:tav>
                                        <p:tav tm="100000">
                                          <p:val>
                                            <p:strVal val="#ppt_h"/>
                                          </p:val>
                                        </p:tav>
                                      </p:tavLst>
                                    </p:anim>
                                    <p:animEffect transition="in" filter="fade">
                                      <p:cBhvr>
                                        <p:cTn id="160" dur="2000"/>
                                        <p:tgtEl>
                                          <p:spTgt spid="17489"/>
                                        </p:tgtEl>
                                      </p:cBhvr>
                                    </p:animEffect>
                                  </p:childTnLst>
                                </p:cTn>
                              </p:par>
                              <p:par>
                                <p:cTn id="161" presetID="32" presetClass="emph" presetSubtype="0" repeatCount="indefinite" fill="hold" nodeType="withEffect">
                                  <p:stCondLst>
                                    <p:cond delay="1000"/>
                                  </p:stCondLst>
                                  <p:childTnLst>
                                    <p:animClr clrSpc="rgb" dir="cw">
                                      <p:cBhvr override="childStyle">
                                        <p:cTn id="162" dur="100" fill="hold"/>
                                        <p:tgtEl>
                                          <p:spTgt spid="17489"/>
                                        </p:tgtEl>
                                        <p:attrNameLst>
                                          <p:attrName>style.color</p:attrName>
                                        </p:attrNameLst>
                                      </p:cBhvr>
                                      <p:to>
                                        <a:schemeClr val="accent2"/>
                                      </p:to>
                                    </p:animClr>
                                    <p:animClr clrSpc="rgb" dir="cw">
                                      <p:cBhvr>
                                        <p:cTn id="163" dur="100" fill="hold"/>
                                        <p:tgtEl>
                                          <p:spTgt spid="17489"/>
                                        </p:tgtEl>
                                        <p:attrNameLst>
                                          <p:attrName>fillcolor</p:attrName>
                                        </p:attrNameLst>
                                      </p:cBhvr>
                                      <p:to>
                                        <a:schemeClr val="accent2"/>
                                      </p:to>
                                    </p:animClr>
                                    <p:set>
                                      <p:cBhvr>
                                        <p:cTn id="164" dur="100" fill="hold"/>
                                        <p:tgtEl>
                                          <p:spTgt spid="17489"/>
                                        </p:tgtEl>
                                        <p:attrNameLst>
                                          <p:attrName>fill.type</p:attrName>
                                        </p:attrNameLst>
                                      </p:cBhvr>
                                      <p:to>
                                        <p:strVal val="solid"/>
                                      </p:to>
                                    </p:set>
                                    <p:set>
                                      <p:cBhvr>
                                        <p:cTn id="165" dur="100" fill="hold"/>
                                        <p:tgtEl>
                                          <p:spTgt spid="17489"/>
                                        </p:tgtEl>
                                        <p:attrNameLst>
                                          <p:attrName>fill.on</p:attrName>
                                        </p:attrNameLst>
                                      </p:cBhvr>
                                      <p:to>
                                        <p:strVal val="true"/>
                                      </p:to>
                                    </p:set>
                                    <p:animRot by="120000">
                                      <p:cBhvr>
                                        <p:cTn id="166" dur="100" fill="hold">
                                          <p:stCondLst>
                                            <p:cond delay="0"/>
                                          </p:stCondLst>
                                        </p:cTn>
                                        <p:tgtEl>
                                          <p:spTgt spid="17489"/>
                                        </p:tgtEl>
                                        <p:attrNameLst>
                                          <p:attrName>r</p:attrName>
                                        </p:attrNameLst>
                                      </p:cBhvr>
                                    </p:animRot>
                                    <p:animRot by="-239760">
                                      <p:cBhvr>
                                        <p:cTn id="167" dur="200" fill="hold">
                                          <p:stCondLst>
                                            <p:cond delay="200"/>
                                          </p:stCondLst>
                                        </p:cTn>
                                        <p:tgtEl>
                                          <p:spTgt spid="17489"/>
                                        </p:tgtEl>
                                        <p:attrNameLst>
                                          <p:attrName>r</p:attrName>
                                        </p:attrNameLst>
                                      </p:cBhvr>
                                    </p:animRot>
                                    <p:animRot by="240000">
                                      <p:cBhvr>
                                        <p:cTn id="168" dur="200" fill="hold">
                                          <p:stCondLst>
                                            <p:cond delay="400"/>
                                          </p:stCondLst>
                                        </p:cTn>
                                        <p:tgtEl>
                                          <p:spTgt spid="17489"/>
                                        </p:tgtEl>
                                        <p:attrNameLst>
                                          <p:attrName>r</p:attrName>
                                        </p:attrNameLst>
                                      </p:cBhvr>
                                    </p:animRot>
                                    <p:animRot by="-239760">
                                      <p:cBhvr>
                                        <p:cTn id="169" dur="200" fill="hold">
                                          <p:stCondLst>
                                            <p:cond delay="600"/>
                                          </p:stCondLst>
                                        </p:cTn>
                                        <p:tgtEl>
                                          <p:spTgt spid="17489"/>
                                        </p:tgtEl>
                                        <p:attrNameLst>
                                          <p:attrName>r</p:attrName>
                                        </p:attrNameLst>
                                      </p:cBhvr>
                                    </p:animRot>
                                    <p:animRot by="120000">
                                      <p:cBhvr>
                                        <p:cTn id="170" dur="200" fill="hold">
                                          <p:stCondLst>
                                            <p:cond delay="800"/>
                                          </p:stCondLst>
                                        </p:cTn>
                                        <p:tgtEl>
                                          <p:spTgt spid="17489"/>
                                        </p:tgtEl>
                                        <p:attrNameLst>
                                          <p:attrName>r</p:attrName>
                                        </p:attrNameLst>
                                      </p:cBhvr>
                                    </p:animRot>
                                  </p:childTnLst>
                                </p:cTn>
                              </p:par>
                              <p:par>
                                <p:cTn id="171" presetID="53" presetClass="entr" presetSubtype="16" fill="hold" nodeType="withEffect">
                                  <p:stCondLst>
                                    <p:cond delay="1100"/>
                                  </p:stCondLst>
                                  <p:childTnLst>
                                    <p:set>
                                      <p:cBhvr>
                                        <p:cTn id="172" dur="1" fill="hold">
                                          <p:stCondLst>
                                            <p:cond delay="0"/>
                                          </p:stCondLst>
                                        </p:cTn>
                                        <p:tgtEl>
                                          <p:spTgt spid="17496"/>
                                        </p:tgtEl>
                                        <p:attrNameLst>
                                          <p:attrName>style.visibility</p:attrName>
                                        </p:attrNameLst>
                                      </p:cBhvr>
                                      <p:to>
                                        <p:strVal val="visible"/>
                                      </p:to>
                                    </p:set>
                                    <p:anim calcmode="lin" valueType="num">
                                      <p:cBhvr>
                                        <p:cTn id="173" dur="900" fill="hold"/>
                                        <p:tgtEl>
                                          <p:spTgt spid="17496"/>
                                        </p:tgtEl>
                                        <p:attrNameLst>
                                          <p:attrName>ppt_w</p:attrName>
                                        </p:attrNameLst>
                                      </p:cBhvr>
                                      <p:tavLst>
                                        <p:tav tm="0">
                                          <p:val>
                                            <p:fltVal val="0.000000"/>
                                          </p:val>
                                        </p:tav>
                                        <p:tav tm="100000">
                                          <p:val>
                                            <p:strVal val="#ppt_w"/>
                                          </p:val>
                                        </p:tav>
                                      </p:tavLst>
                                    </p:anim>
                                    <p:anim calcmode="lin" valueType="num">
                                      <p:cBhvr>
                                        <p:cTn id="174" dur="900" fill="hold"/>
                                        <p:tgtEl>
                                          <p:spTgt spid="17496"/>
                                        </p:tgtEl>
                                        <p:attrNameLst>
                                          <p:attrName>ppt_h</p:attrName>
                                        </p:attrNameLst>
                                      </p:cBhvr>
                                      <p:tavLst>
                                        <p:tav tm="0">
                                          <p:val>
                                            <p:fltVal val="0.000000"/>
                                          </p:val>
                                        </p:tav>
                                        <p:tav tm="100000">
                                          <p:val>
                                            <p:strVal val="#ppt_h"/>
                                          </p:val>
                                        </p:tav>
                                      </p:tavLst>
                                    </p:anim>
                                    <p:animEffect transition="in" filter="fade">
                                      <p:cBhvr>
                                        <p:cTn id="175" dur="900"/>
                                        <p:tgtEl>
                                          <p:spTgt spid="17496"/>
                                        </p:tgtEl>
                                      </p:cBhvr>
                                    </p:animEffect>
                                  </p:childTnLst>
                                </p:cTn>
                              </p:par>
                              <p:par>
                                <p:cTn id="176" presetID="32" presetClass="emph" presetSubtype="0" repeatCount="indefinite" fill="hold" nodeType="withEffect">
                                  <p:stCondLst>
                                    <p:cond delay="1100"/>
                                  </p:stCondLst>
                                  <p:childTnLst>
                                    <p:animClr clrSpc="rgb" dir="cw">
                                      <p:cBhvr override="childStyle">
                                        <p:cTn id="177" dur="100" fill="hold"/>
                                        <p:tgtEl>
                                          <p:spTgt spid="17496"/>
                                        </p:tgtEl>
                                        <p:attrNameLst>
                                          <p:attrName>style.color</p:attrName>
                                        </p:attrNameLst>
                                      </p:cBhvr>
                                      <p:to>
                                        <a:schemeClr val="accent2"/>
                                      </p:to>
                                    </p:animClr>
                                    <p:animClr clrSpc="rgb" dir="cw">
                                      <p:cBhvr>
                                        <p:cTn id="178" dur="100" fill="hold"/>
                                        <p:tgtEl>
                                          <p:spTgt spid="17496"/>
                                        </p:tgtEl>
                                        <p:attrNameLst>
                                          <p:attrName>fillcolor</p:attrName>
                                        </p:attrNameLst>
                                      </p:cBhvr>
                                      <p:to>
                                        <a:schemeClr val="accent2"/>
                                      </p:to>
                                    </p:animClr>
                                    <p:set>
                                      <p:cBhvr>
                                        <p:cTn id="179" dur="100" fill="hold"/>
                                        <p:tgtEl>
                                          <p:spTgt spid="17496"/>
                                        </p:tgtEl>
                                        <p:attrNameLst>
                                          <p:attrName>fill.type</p:attrName>
                                        </p:attrNameLst>
                                      </p:cBhvr>
                                      <p:to>
                                        <p:strVal val="solid"/>
                                      </p:to>
                                    </p:set>
                                    <p:set>
                                      <p:cBhvr>
                                        <p:cTn id="180" dur="100" fill="hold"/>
                                        <p:tgtEl>
                                          <p:spTgt spid="17496"/>
                                        </p:tgtEl>
                                        <p:attrNameLst>
                                          <p:attrName>fill.on</p:attrName>
                                        </p:attrNameLst>
                                      </p:cBhvr>
                                      <p:to>
                                        <p:strVal val="true"/>
                                      </p:to>
                                    </p:set>
                                    <p:animRot by="120000">
                                      <p:cBhvr>
                                        <p:cTn id="181" dur="100" fill="hold">
                                          <p:stCondLst>
                                            <p:cond delay="0"/>
                                          </p:stCondLst>
                                        </p:cTn>
                                        <p:tgtEl>
                                          <p:spTgt spid="17496"/>
                                        </p:tgtEl>
                                        <p:attrNameLst>
                                          <p:attrName>r</p:attrName>
                                        </p:attrNameLst>
                                      </p:cBhvr>
                                    </p:animRot>
                                    <p:animRot by="-239760">
                                      <p:cBhvr>
                                        <p:cTn id="182" dur="200" fill="hold">
                                          <p:stCondLst>
                                            <p:cond delay="200"/>
                                          </p:stCondLst>
                                        </p:cTn>
                                        <p:tgtEl>
                                          <p:spTgt spid="17496"/>
                                        </p:tgtEl>
                                        <p:attrNameLst>
                                          <p:attrName>r</p:attrName>
                                        </p:attrNameLst>
                                      </p:cBhvr>
                                    </p:animRot>
                                    <p:animRot by="240000">
                                      <p:cBhvr>
                                        <p:cTn id="183" dur="200" fill="hold">
                                          <p:stCondLst>
                                            <p:cond delay="400"/>
                                          </p:stCondLst>
                                        </p:cTn>
                                        <p:tgtEl>
                                          <p:spTgt spid="17496"/>
                                        </p:tgtEl>
                                        <p:attrNameLst>
                                          <p:attrName>r</p:attrName>
                                        </p:attrNameLst>
                                      </p:cBhvr>
                                    </p:animRot>
                                    <p:animRot by="-239760">
                                      <p:cBhvr>
                                        <p:cTn id="184" dur="200" fill="hold">
                                          <p:stCondLst>
                                            <p:cond delay="600"/>
                                          </p:stCondLst>
                                        </p:cTn>
                                        <p:tgtEl>
                                          <p:spTgt spid="17496"/>
                                        </p:tgtEl>
                                        <p:attrNameLst>
                                          <p:attrName>r</p:attrName>
                                        </p:attrNameLst>
                                      </p:cBhvr>
                                    </p:animRot>
                                    <p:animRot by="120000">
                                      <p:cBhvr>
                                        <p:cTn id="185" dur="200" fill="hold">
                                          <p:stCondLst>
                                            <p:cond delay="800"/>
                                          </p:stCondLst>
                                        </p:cTn>
                                        <p:tgtEl>
                                          <p:spTgt spid="17496"/>
                                        </p:tgtEl>
                                        <p:attrNameLst>
                                          <p:attrName>r</p:attrName>
                                        </p:attrNameLst>
                                      </p:cBhvr>
                                    </p:animRot>
                                  </p:childTnLst>
                                </p:cTn>
                              </p:par>
                              <p:par>
                                <p:cTn id="186" presetID="53" presetClass="entr" presetSubtype="16" fill="hold" nodeType="withEffect">
                                  <p:stCondLst>
                                    <p:cond delay="900"/>
                                  </p:stCondLst>
                                  <p:childTnLst>
                                    <p:set>
                                      <p:cBhvr>
                                        <p:cTn id="187" dur="1" fill="hold">
                                          <p:stCondLst>
                                            <p:cond delay="0"/>
                                          </p:stCondLst>
                                        </p:cTn>
                                        <p:tgtEl>
                                          <p:spTgt spid="17503"/>
                                        </p:tgtEl>
                                        <p:attrNameLst>
                                          <p:attrName>style.visibility</p:attrName>
                                        </p:attrNameLst>
                                      </p:cBhvr>
                                      <p:to>
                                        <p:strVal val="visible"/>
                                      </p:to>
                                    </p:set>
                                    <p:anim calcmode="lin" valueType="num">
                                      <p:cBhvr>
                                        <p:cTn id="188" dur="1200" fill="hold"/>
                                        <p:tgtEl>
                                          <p:spTgt spid="17503"/>
                                        </p:tgtEl>
                                        <p:attrNameLst>
                                          <p:attrName>ppt_w</p:attrName>
                                        </p:attrNameLst>
                                      </p:cBhvr>
                                      <p:tavLst>
                                        <p:tav tm="0">
                                          <p:val>
                                            <p:fltVal val="0.000000"/>
                                          </p:val>
                                        </p:tav>
                                        <p:tav tm="100000">
                                          <p:val>
                                            <p:strVal val="#ppt_w"/>
                                          </p:val>
                                        </p:tav>
                                      </p:tavLst>
                                    </p:anim>
                                    <p:anim calcmode="lin" valueType="num">
                                      <p:cBhvr>
                                        <p:cTn id="189" dur="1200" fill="hold"/>
                                        <p:tgtEl>
                                          <p:spTgt spid="17503"/>
                                        </p:tgtEl>
                                        <p:attrNameLst>
                                          <p:attrName>ppt_h</p:attrName>
                                        </p:attrNameLst>
                                      </p:cBhvr>
                                      <p:tavLst>
                                        <p:tav tm="0">
                                          <p:val>
                                            <p:fltVal val="0.000000"/>
                                          </p:val>
                                        </p:tav>
                                        <p:tav tm="100000">
                                          <p:val>
                                            <p:strVal val="#ppt_h"/>
                                          </p:val>
                                        </p:tav>
                                      </p:tavLst>
                                    </p:anim>
                                    <p:animEffect transition="in" filter="fade">
                                      <p:cBhvr>
                                        <p:cTn id="190" dur="1200"/>
                                        <p:tgtEl>
                                          <p:spTgt spid="17503"/>
                                        </p:tgtEl>
                                      </p:cBhvr>
                                    </p:animEffect>
                                  </p:childTnLst>
                                </p:cTn>
                              </p:par>
                              <p:par>
                                <p:cTn id="191" presetID="32" presetClass="emph" presetSubtype="0" repeatCount="indefinite" fill="hold" nodeType="withEffect">
                                  <p:stCondLst>
                                    <p:cond delay="900"/>
                                  </p:stCondLst>
                                  <p:childTnLst>
                                    <p:animClr clrSpc="rgb" dir="cw">
                                      <p:cBhvr override="childStyle">
                                        <p:cTn id="192" dur="100" fill="hold"/>
                                        <p:tgtEl>
                                          <p:spTgt spid="17503"/>
                                        </p:tgtEl>
                                        <p:attrNameLst>
                                          <p:attrName>style.color</p:attrName>
                                        </p:attrNameLst>
                                      </p:cBhvr>
                                      <p:to>
                                        <a:schemeClr val="accent2"/>
                                      </p:to>
                                    </p:animClr>
                                    <p:animClr clrSpc="rgb" dir="cw">
                                      <p:cBhvr>
                                        <p:cTn id="193" dur="100" fill="hold"/>
                                        <p:tgtEl>
                                          <p:spTgt spid="17503"/>
                                        </p:tgtEl>
                                        <p:attrNameLst>
                                          <p:attrName>fillcolor</p:attrName>
                                        </p:attrNameLst>
                                      </p:cBhvr>
                                      <p:to>
                                        <a:schemeClr val="accent2"/>
                                      </p:to>
                                    </p:animClr>
                                    <p:set>
                                      <p:cBhvr>
                                        <p:cTn id="194" dur="100" fill="hold"/>
                                        <p:tgtEl>
                                          <p:spTgt spid="17503"/>
                                        </p:tgtEl>
                                        <p:attrNameLst>
                                          <p:attrName>fill.type</p:attrName>
                                        </p:attrNameLst>
                                      </p:cBhvr>
                                      <p:to>
                                        <p:strVal val="solid"/>
                                      </p:to>
                                    </p:set>
                                    <p:set>
                                      <p:cBhvr>
                                        <p:cTn id="195" dur="100" fill="hold"/>
                                        <p:tgtEl>
                                          <p:spTgt spid="17503"/>
                                        </p:tgtEl>
                                        <p:attrNameLst>
                                          <p:attrName>fill.on</p:attrName>
                                        </p:attrNameLst>
                                      </p:cBhvr>
                                      <p:to>
                                        <p:strVal val="true"/>
                                      </p:to>
                                    </p:set>
                                    <p:animRot by="120000">
                                      <p:cBhvr>
                                        <p:cTn id="196" dur="100" fill="hold">
                                          <p:stCondLst>
                                            <p:cond delay="0"/>
                                          </p:stCondLst>
                                        </p:cTn>
                                        <p:tgtEl>
                                          <p:spTgt spid="17503"/>
                                        </p:tgtEl>
                                        <p:attrNameLst>
                                          <p:attrName>r</p:attrName>
                                        </p:attrNameLst>
                                      </p:cBhvr>
                                    </p:animRot>
                                    <p:animRot by="-239760">
                                      <p:cBhvr>
                                        <p:cTn id="197" dur="200" fill="hold">
                                          <p:stCondLst>
                                            <p:cond delay="200"/>
                                          </p:stCondLst>
                                        </p:cTn>
                                        <p:tgtEl>
                                          <p:spTgt spid="17503"/>
                                        </p:tgtEl>
                                        <p:attrNameLst>
                                          <p:attrName>r</p:attrName>
                                        </p:attrNameLst>
                                      </p:cBhvr>
                                    </p:animRot>
                                    <p:animRot by="240000">
                                      <p:cBhvr>
                                        <p:cTn id="198" dur="200" fill="hold">
                                          <p:stCondLst>
                                            <p:cond delay="400"/>
                                          </p:stCondLst>
                                        </p:cTn>
                                        <p:tgtEl>
                                          <p:spTgt spid="17503"/>
                                        </p:tgtEl>
                                        <p:attrNameLst>
                                          <p:attrName>r</p:attrName>
                                        </p:attrNameLst>
                                      </p:cBhvr>
                                    </p:animRot>
                                    <p:animRot by="-239760">
                                      <p:cBhvr>
                                        <p:cTn id="199" dur="200" fill="hold">
                                          <p:stCondLst>
                                            <p:cond delay="600"/>
                                          </p:stCondLst>
                                        </p:cTn>
                                        <p:tgtEl>
                                          <p:spTgt spid="17503"/>
                                        </p:tgtEl>
                                        <p:attrNameLst>
                                          <p:attrName>r</p:attrName>
                                        </p:attrNameLst>
                                      </p:cBhvr>
                                    </p:animRot>
                                    <p:animRot by="120000">
                                      <p:cBhvr>
                                        <p:cTn id="200" dur="200" fill="hold">
                                          <p:stCondLst>
                                            <p:cond delay="800"/>
                                          </p:stCondLst>
                                        </p:cTn>
                                        <p:tgtEl>
                                          <p:spTgt spid="17503"/>
                                        </p:tgtEl>
                                        <p:attrNameLst>
                                          <p:attrName>r</p:attrName>
                                        </p:attrNameLst>
                                      </p:cBhvr>
                                    </p:animRot>
                                  </p:childTnLst>
                                </p:cTn>
                              </p:par>
                              <p:par>
                                <p:cTn id="201" presetID="53" presetClass="entr" presetSubtype="16" fill="hold" nodeType="withEffect">
                                  <p:stCondLst>
                                    <p:cond delay="600"/>
                                  </p:stCondLst>
                                  <p:childTnLst>
                                    <p:set>
                                      <p:cBhvr>
                                        <p:cTn id="202" dur="1" fill="hold">
                                          <p:stCondLst>
                                            <p:cond delay="0"/>
                                          </p:stCondLst>
                                        </p:cTn>
                                        <p:tgtEl>
                                          <p:spTgt spid="17510"/>
                                        </p:tgtEl>
                                        <p:attrNameLst>
                                          <p:attrName>style.visibility</p:attrName>
                                        </p:attrNameLst>
                                      </p:cBhvr>
                                      <p:to>
                                        <p:strVal val="visible"/>
                                      </p:to>
                                    </p:set>
                                    <p:anim calcmode="lin" valueType="num">
                                      <p:cBhvr>
                                        <p:cTn id="203" dur="2000" fill="hold"/>
                                        <p:tgtEl>
                                          <p:spTgt spid="17510"/>
                                        </p:tgtEl>
                                        <p:attrNameLst>
                                          <p:attrName>ppt_w</p:attrName>
                                        </p:attrNameLst>
                                      </p:cBhvr>
                                      <p:tavLst>
                                        <p:tav tm="0">
                                          <p:val>
                                            <p:fltVal val="0.000000"/>
                                          </p:val>
                                        </p:tav>
                                        <p:tav tm="100000">
                                          <p:val>
                                            <p:strVal val="#ppt_w"/>
                                          </p:val>
                                        </p:tav>
                                      </p:tavLst>
                                    </p:anim>
                                    <p:anim calcmode="lin" valueType="num">
                                      <p:cBhvr>
                                        <p:cTn id="204" dur="2000" fill="hold"/>
                                        <p:tgtEl>
                                          <p:spTgt spid="17510"/>
                                        </p:tgtEl>
                                        <p:attrNameLst>
                                          <p:attrName>ppt_h</p:attrName>
                                        </p:attrNameLst>
                                      </p:cBhvr>
                                      <p:tavLst>
                                        <p:tav tm="0">
                                          <p:val>
                                            <p:fltVal val="0.000000"/>
                                          </p:val>
                                        </p:tav>
                                        <p:tav tm="100000">
                                          <p:val>
                                            <p:strVal val="#ppt_h"/>
                                          </p:val>
                                        </p:tav>
                                      </p:tavLst>
                                    </p:anim>
                                    <p:animEffect transition="in" filter="fade">
                                      <p:cBhvr>
                                        <p:cTn id="205" dur="2000"/>
                                        <p:tgtEl>
                                          <p:spTgt spid="17510"/>
                                        </p:tgtEl>
                                      </p:cBhvr>
                                    </p:animEffect>
                                  </p:childTnLst>
                                </p:cTn>
                              </p:par>
                              <p:par>
                                <p:cTn id="206" presetID="32" presetClass="emph" presetSubtype="0" repeatCount="indefinite" fill="hold" nodeType="withEffect">
                                  <p:stCondLst>
                                    <p:cond delay="600"/>
                                  </p:stCondLst>
                                  <p:childTnLst>
                                    <p:animClr clrSpc="rgb" dir="cw">
                                      <p:cBhvr override="childStyle">
                                        <p:cTn id="207" dur="100" fill="hold"/>
                                        <p:tgtEl>
                                          <p:spTgt spid="17510"/>
                                        </p:tgtEl>
                                        <p:attrNameLst>
                                          <p:attrName>style.color</p:attrName>
                                        </p:attrNameLst>
                                      </p:cBhvr>
                                      <p:to>
                                        <a:schemeClr val="accent2"/>
                                      </p:to>
                                    </p:animClr>
                                    <p:animClr clrSpc="rgb" dir="cw">
                                      <p:cBhvr>
                                        <p:cTn id="208" dur="100" fill="hold"/>
                                        <p:tgtEl>
                                          <p:spTgt spid="17510"/>
                                        </p:tgtEl>
                                        <p:attrNameLst>
                                          <p:attrName>fillcolor</p:attrName>
                                        </p:attrNameLst>
                                      </p:cBhvr>
                                      <p:to>
                                        <a:schemeClr val="accent2"/>
                                      </p:to>
                                    </p:animClr>
                                    <p:set>
                                      <p:cBhvr>
                                        <p:cTn id="209" dur="100" fill="hold"/>
                                        <p:tgtEl>
                                          <p:spTgt spid="17510"/>
                                        </p:tgtEl>
                                        <p:attrNameLst>
                                          <p:attrName>fill.type</p:attrName>
                                        </p:attrNameLst>
                                      </p:cBhvr>
                                      <p:to>
                                        <p:strVal val="solid"/>
                                      </p:to>
                                    </p:set>
                                    <p:set>
                                      <p:cBhvr>
                                        <p:cTn id="210" dur="100" fill="hold"/>
                                        <p:tgtEl>
                                          <p:spTgt spid="17510"/>
                                        </p:tgtEl>
                                        <p:attrNameLst>
                                          <p:attrName>fill.on</p:attrName>
                                        </p:attrNameLst>
                                      </p:cBhvr>
                                      <p:to>
                                        <p:strVal val="true"/>
                                      </p:to>
                                    </p:set>
                                    <p:animRot by="120000">
                                      <p:cBhvr>
                                        <p:cTn id="211" dur="100" fill="hold">
                                          <p:stCondLst>
                                            <p:cond delay="0"/>
                                          </p:stCondLst>
                                        </p:cTn>
                                        <p:tgtEl>
                                          <p:spTgt spid="17510"/>
                                        </p:tgtEl>
                                        <p:attrNameLst>
                                          <p:attrName>r</p:attrName>
                                        </p:attrNameLst>
                                      </p:cBhvr>
                                    </p:animRot>
                                    <p:animRot by="-239760">
                                      <p:cBhvr>
                                        <p:cTn id="212" dur="200" fill="hold">
                                          <p:stCondLst>
                                            <p:cond delay="200"/>
                                          </p:stCondLst>
                                        </p:cTn>
                                        <p:tgtEl>
                                          <p:spTgt spid="17510"/>
                                        </p:tgtEl>
                                        <p:attrNameLst>
                                          <p:attrName>r</p:attrName>
                                        </p:attrNameLst>
                                      </p:cBhvr>
                                    </p:animRot>
                                    <p:animRot by="240000">
                                      <p:cBhvr>
                                        <p:cTn id="213" dur="200" fill="hold">
                                          <p:stCondLst>
                                            <p:cond delay="400"/>
                                          </p:stCondLst>
                                        </p:cTn>
                                        <p:tgtEl>
                                          <p:spTgt spid="17510"/>
                                        </p:tgtEl>
                                        <p:attrNameLst>
                                          <p:attrName>r</p:attrName>
                                        </p:attrNameLst>
                                      </p:cBhvr>
                                    </p:animRot>
                                    <p:animRot by="-239760">
                                      <p:cBhvr>
                                        <p:cTn id="214" dur="200" fill="hold">
                                          <p:stCondLst>
                                            <p:cond delay="600"/>
                                          </p:stCondLst>
                                        </p:cTn>
                                        <p:tgtEl>
                                          <p:spTgt spid="17510"/>
                                        </p:tgtEl>
                                        <p:attrNameLst>
                                          <p:attrName>r</p:attrName>
                                        </p:attrNameLst>
                                      </p:cBhvr>
                                    </p:animRot>
                                    <p:animRot by="120000">
                                      <p:cBhvr>
                                        <p:cTn id="215" dur="200" fill="hold">
                                          <p:stCondLst>
                                            <p:cond delay="800"/>
                                          </p:stCondLst>
                                        </p:cTn>
                                        <p:tgtEl>
                                          <p:spTgt spid="17510"/>
                                        </p:tgtEl>
                                        <p:attrNameLst>
                                          <p:attrName>r</p:attrName>
                                        </p:attrNameLst>
                                      </p:cBhvr>
                                    </p:animRot>
                                  </p:childTnLst>
                                </p:cTn>
                              </p:par>
                              <p:par>
                                <p:cTn id="216" presetID="53" presetClass="entr" presetSubtype="16" fill="hold" nodeType="withEffect">
                                  <p:stCondLst>
                                    <p:cond delay="1100"/>
                                  </p:stCondLst>
                                  <p:childTnLst>
                                    <p:set>
                                      <p:cBhvr>
                                        <p:cTn id="217" dur="1" fill="hold">
                                          <p:stCondLst>
                                            <p:cond delay="0"/>
                                          </p:stCondLst>
                                        </p:cTn>
                                        <p:tgtEl>
                                          <p:spTgt spid="17517"/>
                                        </p:tgtEl>
                                        <p:attrNameLst>
                                          <p:attrName>style.visibility</p:attrName>
                                        </p:attrNameLst>
                                      </p:cBhvr>
                                      <p:to>
                                        <p:strVal val="visible"/>
                                      </p:to>
                                    </p:set>
                                    <p:anim calcmode="lin" valueType="num">
                                      <p:cBhvr>
                                        <p:cTn id="218" dur="1400" fill="hold"/>
                                        <p:tgtEl>
                                          <p:spTgt spid="17517"/>
                                        </p:tgtEl>
                                        <p:attrNameLst>
                                          <p:attrName>ppt_w</p:attrName>
                                        </p:attrNameLst>
                                      </p:cBhvr>
                                      <p:tavLst>
                                        <p:tav tm="0">
                                          <p:val>
                                            <p:fltVal val="0.000000"/>
                                          </p:val>
                                        </p:tav>
                                        <p:tav tm="100000">
                                          <p:val>
                                            <p:strVal val="#ppt_w"/>
                                          </p:val>
                                        </p:tav>
                                      </p:tavLst>
                                    </p:anim>
                                    <p:anim calcmode="lin" valueType="num">
                                      <p:cBhvr>
                                        <p:cTn id="219" dur="1400" fill="hold"/>
                                        <p:tgtEl>
                                          <p:spTgt spid="17517"/>
                                        </p:tgtEl>
                                        <p:attrNameLst>
                                          <p:attrName>ppt_h</p:attrName>
                                        </p:attrNameLst>
                                      </p:cBhvr>
                                      <p:tavLst>
                                        <p:tav tm="0">
                                          <p:val>
                                            <p:fltVal val="0.000000"/>
                                          </p:val>
                                        </p:tav>
                                        <p:tav tm="100000">
                                          <p:val>
                                            <p:strVal val="#ppt_h"/>
                                          </p:val>
                                        </p:tav>
                                      </p:tavLst>
                                    </p:anim>
                                    <p:animEffect transition="in" filter="fade">
                                      <p:cBhvr>
                                        <p:cTn id="220" dur="1400"/>
                                        <p:tgtEl>
                                          <p:spTgt spid="17517"/>
                                        </p:tgtEl>
                                      </p:cBhvr>
                                    </p:animEffect>
                                  </p:childTnLst>
                                </p:cTn>
                              </p:par>
                              <p:par>
                                <p:cTn id="221" presetID="32" presetClass="emph" presetSubtype="0" repeatCount="indefinite" fill="hold" nodeType="withEffect">
                                  <p:stCondLst>
                                    <p:cond delay="1100"/>
                                  </p:stCondLst>
                                  <p:childTnLst>
                                    <p:animClr clrSpc="rgb" dir="cw">
                                      <p:cBhvr override="childStyle">
                                        <p:cTn id="222" dur="100" fill="hold"/>
                                        <p:tgtEl>
                                          <p:spTgt spid="17517"/>
                                        </p:tgtEl>
                                        <p:attrNameLst>
                                          <p:attrName>style.color</p:attrName>
                                        </p:attrNameLst>
                                      </p:cBhvr>
                                      <p:to>
                                        <a:schemeClr val="accent2"/>
                                      </p:to>
                                    </p:animClr>
                                    <p:animClr clrSpc="rgb" dir="cw">
                                      <p:cBhvr>
                                        <p:cTn id="223" dur="100" fill="hold"/>
                                        <p:tgtEl>
                                          <p:spTgt spid="17517"/>
                                        </p:tgtEl>
                                        <p:attrNameLst>
                                          <p:attrName>fillcolor</p:attrName>
                                        </p:attrNameLst>
                                      </p:cBhvr>
                                      <p:to>
                                        <a:schemeClr val="accent2"/>
                                      </p:to>
                                    </p:animClr>
                                    <p:set>
                                      <p:cBhvr>
                                        <p:cTn id="224" dur="100" fill="hold"/>
                                        <p:tgtEl>
                                          <p:spTgt spid="17517"/>
                                        </p:tgtEl>
                                        <p:attrNameLst>
                                          <p:attrName>fill.type</p:attrName>
                                        </p:attrNameLst>
                                      </p:cBhvr>
                                      <p:to>
                                        <p:strVal val="solid"/>
                                      </p:to>
                                    </p:set>
                                    <p:set>
                                      <p:cBhvr>
                                        <p:cTn id="225" dur="100" fill="hold"/>
                                        <p:tgtEl>
                                          <p:spTgt spid="17517"/>
                                        </p:tgtEl>
                                        <p:attrNameLst>
                                          <p:attrName>fill.on</p:attrName>
                                        </p:attrNameLst>
                                      </p:cBhvr>
                                      <p:to>
                                        <p:strVal val="true"/>
                                      </p:to>
                                    </p:set>
                                    <p:animRot by="120000">
                                      <p:cBhvr>
                                        <p:cTn id="226" dur="100" fill="hold">
                                          <p:stCondLst>
                                            <p:cond delay="0"/>
                                          </p:stCondLst>
                                        </p:cTn>
                                        <p:tgtEl>
                                          <p:spTgt spid="17517"/>
                                        </p:tgtEl>
                                        <p:attrNameLst>
                                          <p:attrName>r</p:attrName>
                                        </p:attrNameLst>
                                      </p:cBhvr>
                                    </p:animRot>
                                    <p:animRot by="-239760">
                                      <p:cBhvr>
                                        <p:cTn id="227" dur="200" fill="hold">
                                          <p:stCondLst>
                                            <p:cond delay="200"/>
                                          </p:stCondLst>
                                        </p:cTn>
                                        <p:tgtEl>
                                          <p:spTgt spid="17517"/>
                                        </p:tgtEl>
                                        <p:attrNameLst>
                                          <p:attrName>r</p:attrName>
                                        </p:attrNameLst>
                                      </p:cBhvr>
                                    </p:animRot>
                                    <p:animRot by="240000">
                                      <p:cBhvr>
                                        <p:cTn id="228" dur="200" fill="hold">
                                          <p:stCondLst>
                                            <p:cond delay="400"/>
                                          </p:stCondLst>
                                        </p:cTn>
                                        <p:tgtEl>
                                          <p:spTgt spid="17517"/>
                                        </p:tgtEl>
                                        <p:attrNameLst>
                                          <p:attrName>r</p:attrName>
                                        </p:attrNameLst>
                                      </p:cBhvr>
                                    </p:animRot>
                                    <p:animRot by="-239760">
                                      <p:cBhvr>
                                        <p:cTn id="229" dur="200" fill="hold">
                                          <p:stCondLst>
                                            <p:cond delay="600"/>
                                          </p:stCondLst>
                                        </p:cTn>
                                        <p:tgtEl>
                                          <p:spTgt spid="17517"/>
                                        </p:tgtEl>
                                        <p:attrNameLst>
                                          <p:attrName>r</p:attrName>
                                        </p:attrNameLst>
                                      </p:cBhvr>
                                    </p:animRot>
                                    <p:animRot by="120000">
                                      <p:cBhvr>
                                        <p:cTn id="230" dur="200" fill="hold">
                                          <p:stCondLst>
                                            <p:cond delay="800"/>
                                          </p:stCondLst>
                                        </p:cTn>
                                        <p:tgtEl>
                                          <p:spTgt spid="17517"/>
                                        </p:tgtEl>
                                        <p:attrNameLst>
                                          <p:attrName>r</p:attrName>
                                        </p:attrNameLst>
                                      </p:cBhvr>
                                    </p:animRot>
                                  </p:childTnLst>
                                </p:cTn>
                              </p:par>
                            </p:childTnLst>
                          </p:cTn>
                        </p:par>
                        <p:par>
                          <p:cTn id="231" fill="hold">
                            <p:stCondLst>
                              <p:cond delay="3500"/>
                            </p:stCondLst>
                            <p:childTnLst>
                              <p:par>
                                <p:cTn id="232" presetID="53" presetClass="exit" presetSubtype="16" fill="hold" grpId="1" nodeType="afterEffect">
                                  <p:stCondLst>
                                    <p:cond delay="0"/>
                                  </p:stCondLst>
                                  <p:childTnLst>
                                    <p:anim calcmode="lin" valueType="num">
                                      <p:cBhvr>
                                        <p:cTn id="233" dur="500"/>
                                        <p:tgtEl>
                                          <p:spTgt spid="17420"/>
                                        </p:tgtEl>
                                        <p:attrNameLst>
                                          <p:attrName>ppt_w</p:attrName>
                                        </p:attrNameLst>
                                      </p:cBhvr>
                                      <p:tavLst>
                                        <p:tav tm="0">
                                          <p:val>
                                            <p:strVal val="ppt_w"/>
                                          </p:val>
                                        </p:tav>
                                        <p:tav tm="100000">
                                          <p:val>
                                            <p:fltVal val="0.000000"/>
                                          </p:val>
                                        </p:tav>
                                      </p:tavLst>
                                    </p:anim>
                                    <p:anim calcmode="lin" valueType="num">
                                      <p:cBhvr>
                                        <p:cTn id="234" dur="500"/>
                                        <p:tgtEl>
                                          <p:spTgt spid="17420"/>
                                        </p:tgtEl>
                                        <p:attrNameLst>
                                          <p:attrName>ppt_h</p:attrName>
                                        </p:attrNameLst>
                                      </p:cBhvr>
                                      <p:tavLst>
                                        <p:tav tm="0">
                                          <p:val>
                                            <p:strVal val="ppt_h"/>
                                          </p:val>
                                        </p:tav>
                                        <p:tav tm="100000">
                                          <p:val>
                                            <p:fltVal val="0.000000"/>
                                          </p:val>
                                        </p:tav>
                                      </p:tavLst>
                                    </p:anim>
                                    <p:animEffect transition="out" filter="fade">
                                      <p:cBhvr>
                                        <p:cTn id="235" dur="500"/>
                                        <p:tgtEl>
                                          <p:spTgt spid="17420"/>
                                        </p:tgtEl>
                                      </p:cBhvr>
                                    </p:animEffect>
                                    <p:set>
                                      <p:cBhvr>
                                        <p:cTn id="236" dur="1" fill="hold">
                                          <p:stCondLst>
                                            <p:cond delay="499"/>
                                          </p:stCondLst>
                                        </p:cTn>
                                        <p:tgtEl>
                                          <p:spTgt spid="17420"/>
                                        </p:tgtEl>
                                        <p:attrNameLst>
                                          <p:attrName>style.visibility</p:attrName>
                                        </p:attrNameLst>
                                      </p:cBhvr>
                                      <p:to>
                                        <p:strVal val="hidden"/>
                                      </p:to>
                                    </p:set>
                                  </p:childTnLst>
                                </p:cTn>
                              </p:par>
                              <p:par>
                                <p:cTn id="237" presetID="53" presetClass="exit" presetSubtype="16" fill="hold" nodeType="withEffect">
                                  <p:stCondLst>
                                    <p:cond delay="0"/>
                                  </p:stCondLst>
                                  <p:childTnLst>
                                    <p:anim calcmode="lin" valueType="num">
                                      <p:cBhvr>
                                        <p:cTn id="238" dur="700"/>
                                        <p:tgtEl>
                                          <p:spTgt spid="17435"/>
                                        </p:tgtEl>
                                        <p:attrNameLst>
                                          <p:attrName>ppt_w</p:attrName>
                                        </p:attrNameLst>
                                      </p:cBhvr>
                                      <p:tavLst>
                                        <p:tav tm="0">
                                          <p:val>
                                            <p:strVal val="ppt_w"/>
                                          </p:val>
                                        </p:tav>
                                        <p:tav tm="100000">
                                          <p:val>
                                            <p:fltVal val="0.000000"/>
                                          </p:val>
                                        </p:tav>
                                      </p:tavLst>
                                    </p:anim>
                                    <p:anim calcmode="lin" valueType="num">
                                      <p:cBhvr>
                                        <p:cTn id="239" dur="700"/>
                                        <p:tgtEl>
                                          <p:spTgt spid="17435"/>
                                        </p:tgtEl>
                                        <p:attrNameLst>
                                          <p:attrName>ppt_h</p:attrName>
                                        </p:attrNameLst>
                                      </p:cBhvr>
                                      <p:tavLst>
                                        <p:tav tm="0">
                                          <p:val>
                                            <p:strVal val="ppt_h"/>
                                          </p:val>
                                        </p:tav>
                                        <p:tav tm="100000">
                                          <p:val>
                                            <p:fltVal val="0.000000"/>
                                          </p:val>
                                        </p:tav>
                                      </p:tavLst>
                                    </p:anim>
                                    <p:animEffect transition="out" filter="fade">
                                      <p:cBhvr>
                                        <p:cTn id="240" dur="700"/>
                                        <p:tgtEl>
                                          <p:spTgt spid="17435"/>
                                        </p:tgtEl>
                                      </p:cBhvr>
                                    </p:animEffect>
                                    <p:set>
                                      <p:cBhvr>
                                        <p:cTn id="241" dur="1" fill="hold">
                                          <p:stCondLst>
                                            <p:cond delay="699"/>
                                          </p:stCondLst>
                                        </p:cTn>
                                        <p:tgtEl>
                                          <p:spTgt spid="17435"/>
                                        </p:tgtEl>
                                        <p:attrNameLst>
                                          <p:attrName>style.visibility</p:attrName>
                                        </p:attrNameLst>
                                      </p:cBhvr>
                                      <p:to>
                                        <p:strVal val="hidden"/>
                                      </p:to>
                                    </p:set>
                                  </p:childTnLst>
                                </p:cTn>
                              </p:par>
                              <p:par>
                                <p:cTn id="242" presetID="53" presetClass="exit" presetSubtype="16" fill="hold" nodeType="withEffect">
                                  <p:stCondLst>
                                    <p:cond delay="200"/>
                                  </p:stCondLst>
                                  <p:childTnLst>
                                    <p:anim calcmode="lin" valueType="num">
                                      <p:cBhvr>
                                        <p:cTn id="243" dur="500"/>
                                        <p:tgtEl>
                                          <p:spTgt spid="17462"/>
                                        </p:tgtEl>
                                        <p:attrNameLst>
                                          <p:attrName>ppt_w</p:attrName>
                                        </p:attrNameLst>
                                      </p:cBhvr>
                                      <p:tavLst>
                                        <p:tav tm="0">
                                          <p:val>
                                            <p:strVal val="ppt_w"/>
                                          </p:val>
                                        </p:tav>
                                        <p:tav tm="100000">
                                          <p:val>
                                            <p:fltVal val="0.000000"/>
                                          </p:val>
                                        </p:tav>
                                      </p:tavLst>
                                    </p:anim>
                                    <p:anim calcmode="lin" valueType="num">
                                      <p:cBhvr>
                                        <p:cTn id="244" dur="500"/>
                                        <p:tgtEl>
                                          <p:spTgt spid="17462"/>
                                        </p:tgtEl>
                                        <p:attrNameLst>
                                          <p:attrName>ppt_h</p:attrName>
                                        </p:attrNameLst>
                                      </p:cBhvr>
                                      <p:tavLst>
                                        <p:tav tm="0">
                                          <p:val>
                                            <p:strVal val="ppt_h"/>
                                          </p:val>
                                        </p:tav>
                                        <p:tav tm="100000">
                                          <p:val>
                                            <p:fltVal val="0.000000"/>
                                          </p:val>
                                        </p:tav>
                                      </p:tavLst>
                                    </p:anim>
                                    <p:animEffect transition="out" filter="fade">
                                      <p:cBhvr>
                                        <p:cTn id="245" dur="500"/>
                                        <p:tgtEl>
                                          <p:spTgt spid="17462"/>
                                        </p:tgtEl>
                                      </p:cBhvr>
                                    </p:animEffect>
                                    <p:set>
                                      <p:cBhvr>
                                        <p:cTn id="246" dur="1" fill="hold">
                                          <p:stCondLst>
                                            <p:cond delay="499"/>
                                          </p:stCondLst>
                                        </p:cTn>
                                        <p:tgtEl>
                                          <p:spTgt spid="17462"/>
                                        </p:tgtEl>
                                        <p:attrNameLst>
                                          <p:attrName>style.visibility</p:attrName>
                                        </p:attrNameLst>
                                      </p:cBhvr>
                                      <p:to>
                                        <p:strVal val="hidden"/>
                                      </p:to>
                                    </p:set>
                                  </p:childTnLst>
                                </p:cTn>
                              </p:par>
                              <p:par>
                                <p:cTn id="247" presetID="53" presetClass="exit" presetSubtype="16" fill="hold" nodeType="withEffect">
                                  <p:stCondLst>
                                    <p:cond delay="300"/>
                                  </p:stCondLst>
                                  <p:childTnLst>
                                    <p:anim calcmode="lin" valueType="num">
                                      <p:cBhvr>
                                        <p:cTn id="248" dur="700"/>
                                        <p:tgtEl>
                                          <p:spTgt spid="17456"/>
                                        </p:tgtEl>
                                        <p:attrNameLst>
                                          <p:attrName>ppt_w</p:attrName>
                                        </p:attrNameLst>
                                      </p:cBhvr>
                                      <p:tavLst>
                                        <p:tav tm="0">
                                          <p:val>
                                            <p:strVal val="ppt_w"/>
                                          </p:val>
                                        </p:tav>
                                        <p:tav tm="100000">
                                          <p:val>
                                            <p:fltVal val="0.000000"/>
                                          </p:val>
                                        </p:tav>
                                      </p:tavLst>
                                    </p:anim>
                                    <p:anim calcmode="lin" valueType="num">
                                      <p:cBhvr>
                                        <p:cTn id="249" dur="700"/>
                                        <p:tgtEl>
                                          <p:spTgt spid="17456"/>
                                        </p:tgtEl>
                                        <p:attrNameLst>
                                          <p:attrName>ppt_h</p:attrName>
                                        </p:attrNameLst>
                                      </p:cBhvr>
                                      <p:tavLst>
                                        <p:tav tm="0">
                                          <p:val>
                                            <p:strVal val="ppt_h"/>
                                          </p:val>
                                        </p:tav>
                                        <p:tav tm="100000">
                                          <p:val>
                                            <p:fltVal val="0.000000"/>
                                          </p:val>
                                        </p:tav>
                                      </p:tavLst>
                                    </p:anim>
                                    <p:animEffect transition="out" filter="fade">
                                      <p:cBhvr>
                                        <p:cTn id="250" dur="700"/>
                                        <p:tgtEl>
                                          <p:spTgt spid="17456"/>
                                        </p:tgtEl>
                                      </p:cBhvr>
                                    </p:animEffect>
                                    <p:set>
                                      <p:cBhvr>
                                        <p:cTn id="251" dur="1" fill="hold">
                                          <p:stCondLst>
                                            <p:cond delay="699"/>
                                          </p:stCondLst>
                                        </p:cTn>
                                        <p:tgtEl>
                                          <p:spTgt spid="17456"/>
                                        </p:tgtEl>
                                        <p:attrNameLst>
                                          <p:attrName>style.visibility</p:attrName>
                                        </p:attrNameLst>
                                      </p:cBhvr>
                                      <p:to>
                                        <p:strVal val="hidden"/>
                                      </p:to>
                                    </p:set>
                                  </p:childTnLst>
                                </p:cTn>
                              </p:par>
                              <p:par>
                                <p:cTn id="252" presetID="53" presetClass="exit" presetSubtype="16" fill="hold" nodeType="withEffect">
                                  <p:stCondLst>
                                    <p:cond delay="200"/>
                                  </p:stCondLst>
                                  <p:childTnLst>
                                    <p:anim calcmode="lin" valueType="num">
                                      <p:cBhvr>
                                        <p:cTn id="253" dur="900"/>
                                        <p:tgtEl>
                                          <p:spTgt spid="17459"/>
                                        </p:tgtEl>
                                        <p:attrNameLst>
                                          <p:attrName>ppt_w</p:attrName>
                                        </p:attrNameLst>
                                      </p:cBhvr>
                                      <p:tavLst>
                                        <p:tav tm="0">
                                          <p:val>
                                            <p:strVal val="ppt_w"/>
                                          </p:val>
                                        </p:tav>
                                        <p:tav tm="100000">
                                          <p:val>
                                            <p:fltVal val="0.000000"/>
                                          </p:val>
                                        </p:tav>
                                      </p:tavLst>
                                    </p:anim>
                                    <p:anim calcmode="lin" valueType="num">
                                      <p:cBhvr>
                                        <p:cTn id="254" dur="900"/>
                                        <p:tgtEl>
                                          <p:spTgt spid="17459"/>
                                        </p:tgtEl>
                                        <p:attrNameLst>
                                          <p:attrName>ppt_h</p:attrName>
                                        </p:attrNameLst>
                                      </p:cBhvr>
                                      <p:tavLst>
                                        <p:tav tm="0">
                                          <p:val>
                                            <p:strVal val="ppt_h"/>
                                          </p:val>
                                        </p:tav>
                                        <p:tav tm="100000">
                                          <p:val>
                                            <p:fltVal val="0.000000"/>
                                          </p:val>
                                        </p:tav>
                                      </p:tavLst>
                                    </p:anim>
                                    <p:animEffect transition="out" filter="fade">
                                      <p:cBhvr>
                                        <p:cTn id="255" dur="900"/>
                                        <p:tgtEl>
                                          <p:spTgt spid="17459"/>
                                        </p:tgtEl>
                                      </p:cBhvr>
                                    </p:animEffect>
                                    <p:set>
                                      <p:cBhvr>
                                        <p:cTn id="256" dur="1" fill="hold">
                                          <p:stCondLst>
                                            <p:cond delay="899"/>
                                          </p:stCondLst>
                                        </p:cTn>
                                        <p:tgtEl>
                                          <p:spTgt spid="17459"/>
                                        </p:tgtEl>
                                        <p:attrNameLst>
                                          <p:attrName>style.visibility</p:attrName>
                                        </p:attrNameLst>
                                      </p:cBhvr>
                                      <p:to>
                                        <p:strVal val="hidden"/>
                                      </p:to>
                                    </p:set>
                                  </p:childTnLst>
                                </p:cTn>
                              </p:par>
                              <p:par>
                                <p:cTn id="257" presetID="53" presetClass="exit" presetSubtype="16" fill="hold" nodeType="withEffect">
                                  <p:stCondLst>
                                    <p:cond delay="400"/>
                                  </p:stCondLst>
                                  <p:childTnLst>
                                    <p:anim calcmode="lin" valueType="num">
                                      <p:cBhvr>
                                        <p:cTn id="258" dur="800"/>
                                        <p:tgtEl>
                                          <p:spTgt spid="17438"/>
                                        </p:tgtEl>
                                        <p:attrNameLst>
                                          <p:attrName>ppt_w</p:attrName>
                                        </p:attrNameLst>
                                      </p:cBhvr>
                                      <p:tavLst>
                                        <p:tav tm="0">
                                          <p:val>
                                            <p:strVal val="ppt_w"/>
                                          </p:val>
                                        </p:tav>
                                        <p:tav tm="100000">
                                          <p:val>
                                            <p:fltVal val="0.000000"/>
                                          </p:val>
                                        </p:tav>
                                      </p:tavLst>
                                    </p:anim>
                                    <p:anim calcmode="lin" valueType="num">
                                      <p:cBhvr>
                                        <p:cTn id="259" dur="800"/>
                                        <p:tgtEl>
                                          <p:spTgt spid="17438"/>
                                        </p:tgtEl>
                                        <p:attrNameLst>
                                          <p:attrName>ppt_h</p:attrName>
                                        </p:attrNameLst>
                                      </p:cBhvr>
                                      <p:tavLst>
                                        <p:tav tm="0">
                                          <p:val>
                                            <p:strVal val="ppt_h"/>
                                          </p:val>
                                        </p:tav>
                                        <p:tav tm="100000">
                                          <p:val>
                                            <p:fltVal val="0.000000"/>
                                          </p:val>
                                        </p:tav>
                                      </p:tavLst>
                                    </p:anim>
                                    <p:animEffect transition="out" filter="fade">
                                      <p:cBhvr>
                                        <p:cTn id="260" dur="800"/>
                                        <p:tgtEl>
                                          <p:spTgt spid="17438"/>
                                        </p:tgtEl>
                                      </p:cBhvr>
                                    </p:animEffect>
                                    <p:set>
                                      <p:cBhvr>
                                        <p:cTn id="261" dur="1" fill="hold">
                                          <p:stCondLst>
                                            <p:cond delay="799"/>
                                          </p:stCondLst>
                                        </p:cTn>
                                        <p:tgtEl>
                                          <p:spTgt spid="17438"/>
                                        </p:tgtEl>
                                        <p:attrNameLst>
                                          <p:attrName>style.visibility</p:attrName>
                                        </p:attrNameLst>
                                      </p:cBhvr>
                                      <p:to>
                                        <p:strVal val="hidden"/>
                                      </p:to>
                                    </p:set>
                                  </p:childTnLst>
                                </p:cTn>
                              </p:par>
                              <p:par>
                                <p:cTn id="262" presetID="53" presetClass="exit" presetSubtype="16" fill="hold" nodeType="withEffect">
                                  <p:stCondLst>
                                    <p:cond delay="300"/>
                                  </p:stCondLst>
                                  <p:childTnLst>
                                    <p:anim calcmode="lin" valueType="num">
                                      <p:cBhvr>
                                        <p:cTn id="263" dur="600"/>
                                        <p:tgtEl>
                                          <p:spTgt spid="17465"/>
                                        </p:tgtEl>
                                        <p:attrNameLst>
                                          <p:attrName>ppt_w</p:attrName>
                                        </p:attrNameLst>
                                      </p:cBhvr>
                                      <p:tavLst>
                                        <p:tav tm="0">
                                          <p:val>
                                            <p:strVal val="ppt_w"/>
                                          </p:val>
                                        </p:tav>
                                        <p:tav tm="100000">
                                          <p:val>
                                            <p:fltVal val="0.000000"/>
                                          </p:val>
                                        </p:tav>
                                      </p:tavLst>
                                    </p:anim>
                                    <p:anim calcmode="lin" valueType="num">
                                      <p:cBhvr>
                                        <p:cTn id="264" dur="600"/>
                                        <p:tgtEl>
                                          <p:spTgt spid="17465"/>
                                        </p:tgtEl>
                                        <p:attrNameLst>
                                          <p:attrName>ppt_h</p:attrName>
                                        </p:attrNameLst>
                                      </p:cBhvr>
                                      <p:tavLst>
                                        <p:tav tm="0">
                                          <p:val>
                                            <p:strVal val="ppt_h"/>
                                          </p:val>
                                        </p:tav>
                                        <p:tav tm="100000">
                                          <p:val>
                                            <p:fltVal val="0.000000"/>
                                          </p:val>
                                        </p:tav>
                                      </p:tavLst>
                                    </p:anim>
                                    <p:animEffect transition="out" filter="fade">
                                      <p:cBhvr>
                                        <p:cTn id="265" dur="600"/>
                                        <p:tgtEl>
                                          <p:spTgt spid="17465"/>
                                        </p:tgtEl>
                                      </p:cBhvr>
                                    </p:animEffect>
                                    <p:set>
                                      <p:cBhvr>
                                        <p:cTn id="266" dur="1" fill="hold">
                                          <p:stCondLst>
                                            <p:cond delay="599"/>
                                          </p:stCondLst>
                                        </p:cTn>
                                        <p:tgtEl>
                                          <p:spTgt spid="17465"/>
                                        </p:tgtEl>
                                        <p:attrNameLst>
                                          <p:attrName>style.visibility</p:attrName>
                                        </p:attrNameLst>
                                      </p:cBhvr>
                                      <p:to>
                                        <p:strVal val="hidden"/>
                                      </p:to>
                                    </p:set>
                                  </p:childTnLst>
                                </p:cTn>
                              </p:par>
                              <p:par>
                                <p:cTn id="267" presetID="53" presetClass="exit" presetSubtype="16" fill="hold" nodeType="withEffect">
                                  <p:stCondLst>
                                    <p:cond delay="600"/>
                                  </p:stCondLst>
                                  <p:childTnLst>
                                    <p:anim calcmode="lin" valueType="num">
                                      <p:cBhvr>
                                        <p:cTn id="268" dur="500"/>
                                        <p:tgtEl>
                                          <p:spTgt spid="17423"/>
                                        </p:tgtEl>
                                        <p:attrNameLst>
                                          <p:attrName>ppt_w</p:attrName>
                                        </p:attrNameLst>
                                      </p:cBhvr>
                                      <p:tavLst>
                                        <p:tav tm="0">
                                          <p:val>
                                            <p:strVal val="ppt_w"/>
                                          </p:val>
                                        </p:tav>
                                        <p:tav tm="100000">
                                          <p:val>
                                            <p:fltVal val="0.000000"/>
                                          </p:val>
                                        </p:tav>
                                      </p:tavLst>
                                    </p:anim>
                                    <p:anim calcmode="lin" valueType="num">
                                      <p:cBhvr>
                                        <p:cTn id="269" dur="500"/>
                                        <p:tgtEl>
                                          <p:spTgt spid="17423"/>
                                        </p:tgtEl>
                                        <p:attrNameLst>
                                          <p:attrName>ppt_h</p:attrName>
                                        </p:attrNameLst>
                                      </p:cBhvr>
                                      <p:tavLst>
                                        <p:tav tm="0">
                                          <p:val>
                                            <p:strVal val="ppt_h"/>
                                          </p:val>
                                        </p:tav>
                                        <p:tav tm="100000">
                                          <p:val>
                                            <p:fltVal val="0.000000"/>
                                          </p:val>
                                        </p:tav>
                                      </p:tavLst>
                                    </p:anim>
                                    <p:animEffect transition="out" filter="fade">
                                      <p:cBhvr>
                                        <p:cTn id="270" dur="500"/>
                                        <p:tgtEl>
                                          <p:spTgt spid="17423"/>
                                        </p:tgtEl>
                                      </p:cBhvr>
                                    </p:animEffect>
                                    <p:set>
                                      <p:cBhvr>
                                        <p:cTn id="271" dur="1" fill="hold">
                                          <p:stCondLst>
                                            <p:cond delay="499"/>
                                          </p:stCondLst>
                                        </p:cTn>
                                        <p:tgtEl>
                                          <p:spTgt spid="17423"/>
                                        </p:tgtEl>
                                        <p:attrNameLst>
                                          <p:attrName>style.visibility</p:attrName>
                                        </p:attrNameLst>
                                      </p:cBhvr>
                                      <p:to>
                                        <p:strVal val="hidden"/>
                                      </p:to>
                                    </p:set>
                                  </p:childTnLst>
                                </p:cTn>
                              </p:par>
                              <p:par>
                                <p:cTn id="272" presetID="53" presetClass="exit" presetSubtype="16" fill="hold" nodeType="withEffect">
                                  <p:stCondLst>
                                    <p:cond delay="200"/>
                                  </p:stCondLst>
                                  <p:childTnLst>
                                    <p:anim calcmode="lin" valueType="num">
                                      <p:cBhvr>
                                        <p:cTn id="273" dur="800"/>
                                        <p:tgtEl>
                                          <p:spTgt spid="17441"/>
                                        </p:tgtEl>
                                        <p:attrNameLst>
                                          <p:attrName>ppt_w</p:attrName>
                                        </p:attrNameLst>
                                      </p:cBhvr>
                                      <p:tavLst>
                                        <p:tav tm="0">
                                          <p:val>
                                            <p:strVal val="ppt_w"/>
                                          </p:val>
                                        </p:tav>
                                        <p:tav tm="100000">
                                          <p:val>
                                            <p:fltVal val="0.000000"/>
                                          </p:val>
                                        </p:tav>
                                      </p:tavLst>
                                    </p:anim>
                                    <p:anim calcmode="lin" valueType="num">
                                      <p:cBhvr>
                                        <p:cTn id="274" dur="800"/>
                                        <p:tgtEl>
                                          <p:spTgt spid="17441"/>
                                        </p:tgtEl>
                                        <p:attrNameLst>
                                          <p:attrName>ppt_h</p:attrName>
                                        </p:attrNameLst>
                                      </p:cBhvr>
                                      <p:tavLst>
                                        <p:tav tm="0">
                                          <p:val>
                                            <p:strVal val="ppt_h"/>
                                          </p:val>
                                        </p:tav>
                                        <p:tav tm="100000">
                                          <p:val>
                                            <p:fltVal val="0.000000"/>
                                          </p:val>
                                        </p:tav>
                                      </p:tavLst>
                                    </p:anim>
                                    <p:animEffect transition="out" filter="fade">
                                      <p:cBhvr>
                                        <p:cTn id="275" dur="800"/>
                                        <p:tgtEl>
                                          <p:spTgt spid="17441"/>
                                        </p:tgtEl>
                                      </p:cBhvr>
                                    </p:animEffect>
                                    <p:set>
                                      <p:cBhvr>
                                        <p:cTn id="276" dur="1" fill="hold">
                                          <p:stCondLst>
                                            <p:cond delay="799"/>
                                          </p:stCondLst>
                                        </p:cTn>
                                        <p:tgtEl>
                                          <p:spTgt spid="17441"/>
                                        </p:tgtEl>
                                        <p:attrNameLst>
                                          <p:attrName>style.visibility</p:attrName>
                                        </p:attrNameLst>
                                      </p:cBhvr>
                                      <p:to>
                                        <p:strVal val="hidden"/>
                                      </p:to>
                                    </p:set>
                                  </p:childTnLst>
                                </p:cTn>
                              </p:par>
                              <p:par>
                                <p:cTn id="277" presetID="53" presetClass="exit" presetSubtype="16" fill="hold" nodeType="withEffect">
                                  <p:stCondLst>
                                    <p:cond delay="500"/>
                                  </p:stCondLst>
                                  <p:childTnLst>
                                    <p:anim calcmode="lin" valueType="num">
                                      <p:cBhvr>
                                        <p:cTn id="278" dur="600"/>
                                        <p:tgtEl>
                                          <p:spTgt spid="17426"/>
                                        </p:tgtEl>
                                        <p:attrNameLst>
                                          <p:attrName>ppt_w</p:attrName>
                                        </p:attrNameLst>
                                      </p:cBhvr>
                                      <p:tavLst>
                                        <p:tav tm="0">
                                          <p:val>
                                            <p:strVal val="ppt_w"/>
                                          </p:val>
                                        </p:tav>
                                        <p:tav tm="100000">
                                          <p:val>
                                            <p:fltVal val="0.000000"/>
                                          </p:val>
                                        </p:tav>
                                      </p:tavLst>
                                    </p:anim>
                                    <p:anim calcmode="lin" valueType="num">
                                      <p:cBhvr>
                                        <p:cTn id="279" dur="600"/>
                                        <p:tgtEl>
                                          <p:spTgt spid="17426"/>
                                        </p:tgtEl>
                                        <p:attrNameLst>
                                          <p:attrName>ppt_h</p:attrName>
                                        </p:attrNameLst>
                                      </p:cBhvr>
                                      <p:tavLst>
                                        <p:tav tm="0">
                                          <p:val>
                                            <p:strVal val="ppt_h"/>
                                          </p:val>
                                        </p:tav>
                                        <p:tav tm="100000">
                                          <p:val>
                                            <p:fltVal val="0.000000"/>
                                          </p:val>
                                        </p:tav>
                                      </p:tavLst>
                                    </p:anim>
                                    <p:animEffect transition="out" filter="fade">
                                      <p:cBhvr>
                                        <p:cTn id="280" dur="600"/>
                                        <p:tgtEl>
                                          <p:spTgt spid="17426"/>
                                        </p:tgtEl>
                                      </p:cBhvr>
                                    </p:animEffect>
                                    <p:set>
                                      <p:cBhvr>
                                        <p:cTn id="281" dur="1" fill="hold">
                                          <p:stCondLst>
                                            <p:cond delay="599"/>
                                          </p:stCondLst>
                                        </p:cTn>
                                        <p:tgtEl>
                                          <p:spTgt spid="17426"/>
                                        </p:tgtEl>
                                        <p:attrNameLst>
                                          <p:attrName>style.visibility</p:attrName>
                                        </p:attrNameLst>
                                      </p:cBhvr>
                                      <p:to>
                                        <p:strVal val="hidden"/>
                                      </p:to>
                                    </p:set>
                                  </p:childTnLst>
                                </p:cTn>
                              </p:par>
                              <p:par>
                                <p:cTn id="282" presetID="53" presetClass="exit" presetSubtype="16" fill="hold" nodeType="withEffect">
                                  <p:stCondLst>
                                    <p:cond delay="300"/>
                                  </p:stCondLst>
                                  <p:childTnLst>
                                    <p:anim calcmode="lin" valueType="num">
                                      <p:cBhvr>
                                        <p:cTn id="283" dur="800"/>
                                        <p:tgtEl>
                                          <p:spTgt spid="17444"/>
                                        </p:tgtEl>
                                        <p:attrNameLst>
                                          <p:attrName>ppt_w</p:attrName>
                                        </p:attrNameLst>
                                      </p:cBhvr>
                                      <p:tavLst>
                                        <p:tav tm="0">
                                          <p:val>
                                            <p:strVal val="ppt_w"/>
                                          </p:val>
                                        </p:tav>
                                        <p:tav tm="100000">
                                          <p:val>
                                            <p:fltVal val="0.000000"/>
                                          </p:val>
                                        </p:tav>
                                      </p:tavLst>
                                    </p:anim>
                                    <p:anim calcmode="lin" valueType="num">
                                      <p:cBhvr>
                                        <p:cTn id="284" dur="800"/>
                                        <p:tgtEl>
                                          <p:spTgt spid="17444"/>
                                        </p:tgtEl>
                                        <p:attrNameLst>
                                          <p:attrName>ppt_h</p:attrName>
                                        </p:attrNameLst>
                                      </p:cBhvr>
                                      <p:tavLst>
                                        <p:tav tm="0">
                                          <p:val>
                                            <p:strVal val="ppt_h"/>
                                          </p:val>
                                        </p:tav>
                                        <p:tav tm="100000">
                                          <p:val>
                                            <p:fltVal val="0.000000"/>
                                          </p:val>
                                        </p:tav>
                                      </p:tavLst>
                                    </p:anim>
                                    <p:animEffect transition="out" filter="fade">
                                      <p:cBhvr>
                                        <p:cTn id="285" dur="800"/>
                                        <p:tgtEl>
                                          <p:spTgt spid="17444"/>
                                        </p:tgtEl>
                                      </p:cBhvr>
                                    </p:animEffect>
                                    <p:set>
                                      <p:cBhvr>
                                        <p:cTn id="286" dur="1" fill="hold">
                                          <p:stCondLst>
                                            <p:cond delay="799"/>
                                          </p:stCondLst>
                                        </p:cTn>
                                        <p:tgtEl>
                                          <p:spTgt spid="17444"/>
                                        </p:tgtEl>
                                        <p:attrNameLst>
                                          <p:attrName>style.visibility</p:attrName>
                                        </p:attrNameLst>
                                      </p:cBhvr>
                                      <p:to>
                                        <p:strVal val="hidden"/>
                                      </p:to>
                                    </p:set>
                                  </p:childTnLst>
                                </p:cTn>
                              </p:par>
                              <p:par>
                                <p:cTn id="287" presetID="53" presetClass="exit" presetSubtype="16" fill="hold" nodeType="withEffect">
                                  <p:stCondLst>
                                    <p:cond delay="300"/>
                                  </p:stCondLst>
                                  <p:childTnLst>
                                    <p:anim calcmode="lin" valueType="num">
                                      <p:cBhvr>
                                        <p:cTn id="288" dur="500"/>
                                        <p:tgtEl>
                                          <p:spTgt spid="17429"/>
                                        </p:tgtEl>
                                        <p:attrNameLst>
                                          <p:attrName>ppt_w</p:attrName>
                                        </p:attrNameLst>
                                      </p:cBhvr>
                                      <p:tavLst>
                                        <p:tav tm="0">
                                          <p:val>
                                            <p:strVal val="ppt_w"/>
                                          </p:val>
                                        </p:tav>
                                        <p:tav tm="100000">
                                          <p:val>
                                            <p:fltVal val="0.000000"/>
                                          </p:val>
                                        </p:tav>
                                      </p:tavLst>
                                    </p:anim>
                                    <p:anim calcmode="lin" valueType="num">
                                      <p:cBhvr>
                                        <p:cTn id="289" dur="500"/>
                                        <p:tgtEl>
                                          <p:spTgt spid="17429"/>
                                        </p:tgtEl>
                                        <p:attrNameLst>
                                          <p:attrName>ppt_h</p:attrName>
                                        </p:attrNameLst>
                                      </p:cBhvr>
                                      <p:tavLst>
                                        <p:tav tm="0">
                                          <p:val>
                                            <p:strVal val="ppt_h"/>
                                          </p:val>
                                        </p:tav>
                                        <p:tav tm="100000">
                                          <p:val>
                                            <p:fltVal val="0.000000"/>
                                          </p:val>
                                        </p:tav>
                                      </p:tavLst>
                                    </p:anim>
                                    <p:animEffect transition="out" filter="fade">
                                      <p:cBhvr>
                                        <p:cTn id="290" dur="500"/>
                                        <p:tgtEl>
                                          <p:spTgt spid="17429"/>
                                        </p:tgtEl>
                                      </p:cBhvr>
                                    </p:animEffect>
                                    <p:set>
                                      <p:cBhvr>
                                        <p:cTn id="291" dur="1" fill="hold">
                                          <p:stCondLst>
                                            <p:cond delay="499"/>
                                          </p:stCondLst>
                                        </p:cTn>
                                        <p:tgtEl>
                                          <p:spTgt spid="17429"/>
                                        </p:tgtEl>
                                        <p:attrNameLst>
                                          <p:attrName>style.visibility</p:attrName>
                                        </p:attrNameLst>
                                      </p:cBhvr>
                                      <p:to>
                                        <p:strVal val="hidden"/>
                                      </p:to>
                                    </p:set>
                                  </p:childTnLst>
                                </p:cTn>
                              </p:par>
                              <p:par>
                                <p:cTn id="292" presetID="53" presetClass="exit" presetSubtype="16" fill="hold" nodeType="withEffect">
                                  <p:stCondLst>
                                    <p:cond delay="0"/>
                                  </p:stCondLst>
                                  <p:childTnLst>
                                    <p:anim calcmode="lin" valueType="num">
                                      <p:cBhvr>
                                        <p:cTn id="293" dur="1100"/>
                                        <p:tgtEl>
                                          <p:spTgt spid="17447"/>
                                        </p:tgtEl>
                                        <p:attrNameLst>
                                          <p:attrName>ppt_w</p:attrName>
                                        </p:attrNameLst>
                                      </p:cBhvr>
                                      <p:tavLst>
                                        <p:tav tm="0">
                                          <p:val>
                                            <p:strVal val="ppt_w"/>
                                          </p:val>
                                        </p:tav>
                                        <p:tav tm="100000">
                                          <p:val>
                                            <p:fltVal val="0.000000"/>
                                          </p:val>
                                        </p:tav>
                                      </p:tavLst>
                                    </p:anim>
                                    <p:anim calcmode="lin" valueType="num">
                                      <p:cBhvr>
                                        <p:cTn id="294" dur="1100"/>
                                        <p:tgtEl>
                                          <p:spTgt spid="17447"/>
                                        </p:tgtEl>
                                        <p:attrNameLst>
                                          <p:attrName>ppt_h</p:attrName>
                                        </p:attrNameLst>
                                      </p:cBhvr>
                                      <p:tavLst>
                                        <p:tav tm="0">
                                          <p:val>
                                            <p:strVal val="ppt_h"/>
                                          </p:val>
                                        </p:tav>
                                        <p:tav tm="100000">
                                          <p:val>
                                            <p:fltVal val="0.000000"/>
                                          </p:val>
                                        </p:tav>
                                      </p:tavLst>
                                    </p:anim>
                                    <p:animEffect transition="out" filter="fade">
                                      <p:cBhvr>
                                        <p:cTn id="295" dur="1100"/>
                                        <p:tgtEl>
                                          <p:spTgt spid="17447"/>
                                        </p:tgtEl>
                                      </p:cBhvr>
                                    </p:animEffect>
                                    <p:set>
                                      <p:cBhvr>
                                        <p:cTn id="296" dur="1" fill="hold">
                                          <p:stCondLst>
                                            <p:cond delay="1099"/>
                                          </p:stCondLst>
                                        </p:cTn>
                                        <p:tgtEl>
                                          <p:spTgt spid="17447"/>
                                        </p:tgtEl>
                                        <p:attrNameLst>
                                          <p:attrName>style.visibility</p:attrName>
                                        </p:attrNameLst>
                                      </p:cBhvr>
                                      <p:to>
                                        <p:strVal val="hidden"/>
                                      </p:to>
                                    </p:set>
                                  </p:childTnLst>
                                </p:cTn>
                              </p:par>
                              <p:par>
                                <p:cTn id="297" presetID="53" presetClass="exit" presetSubtype="16" fill="hold" nodeType="withEffect">
                                  <p:stCondLst>
                                    <p:cond delay="200"/>
                                  </p:stCondLst>
                                  <p:childTnLst>
                                    <p:anim calcmode="lin" valueType="num">
                                      <p:cBhvr>
                                        <p:cTn id="298" dur="700"/>
                                        <p:tgtEl>
                                          <p:spTgt spid="17432"/>
                                        </p:tgtEl>
                                        <p:attrNameLst>
                                          <p:attrName>ppt_w</p:attrName>
                                        </p:attrNameLst>
                                      </p:cBhvr>
                                      <p:tavLst>
                                        <p:tav tm="0">
                                          <p:val>
                                            <p:strVal val="ppt_w"/>
                                          </p:val>
                                        </p:tav>
                                        <p:tav tm="100000">
                                          <p:val>
                                            <p:fltVal val="0.000000"/>
                                          </p:val>
                                        </p:tav>
                                      </p:tavLst>
                                    </p:anim>
                                    <p:anim calcmode="lin" valueType="num">
                                      <p:cBhvr>
                                        <p:cTn id="299" dur="700"/>
                                        <p:tgtEl>
                                          <p:spTgt spid="17432"/>
                                        </p:tgtEl>
                                        <p:attrNameLst>
                                          <p:attrName>ppt_h</p:attrName>
                                        </p:attrNameLst>
                                      </p:cBhvr>
                                      <p:tavLst>
                                        <p:tav tm="0">
                                          <p:val>
                                            <p:strVal val="ppt_h"/>
                                          </p:val>
                                        </p:tav>
                                        <p:tav tm="100000">
                                          <p:val>
                                            <p:fltVal val="0.000000"/>
                                          </p:val>
                                        </p:tav>
                                      </p:tavLst>
                                    </p:anim>
                                    <p:animEffect transition="out" filter="fade">
                                      <p:cBhvr>
                                        <p:cTn id="300" dur="700"/>
                                        <p:tgtEl>
                                          <p:spTgt spid="17432"/>
                                        </p:tgtEl>
                                      </p:cBhvr>
                                    </p:animEffect>
                                    <p:set>
                                      <p:cBhvr>
                                        <p:cTn id="301" dur="1" fill="hold">
                                          <p:stCondLst>
                                            <p:cond delay="699"/>
                                          </p:stCondLst>
                                        </p:cTn>
                                        <p:tgtEl>
                                          <p:spTgt spid="17432"/>
                                        </p:tgtEl>
                                        <p:attrNameLst>
                                          <p:attrName>style.visibility</p:attrName>
                                        </p:attrNameLst>
                                      </p:cBhvr>
                                      <p:to>
                                        <p:strVal val="hidden"/>
                                      </p:to>
                                    </p:set>
                                  </p:childTnLst>
                                </p:cTn>
                              </p:par>
                              <p:par>
                                <p:cTn id="302" presetID="53" presetClass="exit" presetSubtype="16" fill="hold" nodeType="withEffect">
                                  <p:stCondLst>
                                    <p:cond delay="300"/>
                                  </p:stCondLst>
                                  <p:childTnLst>
                                    <p:anim calcmode="lin" valueType="num">
                                      <p:cBhvr>
                                        <p:cTn id="303" dur="500"/>
                                        <p:tgtEl>
                                          <p:spTgt spid="17450"/>
                                        </p:tgtEl>
                                        <p:attrNameLst>
                                          <p:attrName>ppt_w</p:attrName>
                                        </p:attrNameLst>
                                      </p:cBhvr>
                                      <p:tavLst>
                                        <p:tav tm="0">
                                          <p:val>
                                            <p:strVal val="ppt_w"/>
                                          </p:val>
                                        </p:tav>
                                        <p:tav tm="100000">
                                          <p:val>
                                            <p:fltVal val="0.000000"/>
                                          </p:val>
                                        </p:tav>
                                      </p:tavLst>
                                    </p:anim>
                                    <p:anim calcmode="lin" valueType="num">
                                      <p:cBhvr>
                                        <p:cTn id="304" dur="500"/>
                                        <p:tgtEl>
                                          <p:spTgt spid="17450"/>
                                        </p:tgtEl>
                                        <p:attrNameLst>
                                          <p:attrName>ppt_h</p:attrName>
                                        </p:attrNameLst>
                                      </p:cBhvr>
                                      <p:tavLst>
                                        <p:tav tm="0">
                                          <p:val>
                                            <p:strVal val="ppt_h"/>
                                          </p:val>
                                        </p:tav>
                                        <p:tav tm="100000">
                                          <p:val>
                                            <p:fltVal val="0.000000"/>
                                          </p:val>
                                        </p:tav>
                                      </p:tavLst>
                                    </p:anim>
                                    <p:animEffect transition="out" filter="fade">
                                      <p:cBhvr>
                                        <p:cTn id="305" dur="500"/>
                                        <p:tgtEl>
                                          <p:spTgt spid="17450"/>
                                        </p:tgtEl>
                                      </p:cBhvr>
                                    </p:animEffect>
                                    <p:set>
                                      <p:cBhvr>
                                        <p:cTn id="306" dur="1" fill="hold">
                                          <p:stCondLst>
                                            <p:cond delay="499"/>
                                          </p:stCondLst>
                                        </p:cTn>
                                        <p:tgtEl>
                                          <p:spTgt spid="17450"/>
                                        </p:tgtEl>
                                        <p:attrNameLst>
                                          <p:attrName>style.visibility</p:attrName>
                                        </p:attrNameLst>
                                      </p:cBhvr>
                                      <p:to>
                                        <p:strVal val="hidden"/>
                                      </p:to>
                                    </p:set>
                                  </p:childTnLst>
                                </p:cTn>
                              </p:par>
                              <p:par>
                                <p:cTn id="307" presetID="53" presetClass="exit" presetSubtype="16" fill="hold" nodeType="withEffect">
                                  <p:stCondLst>
                                    <p:cond delay="200"/>
                                  </p:stCondLst>
                                  <p:childTnLst>
                                    <p:anim calcmode="lin" valueType="num">
                                      <p:cBhvr>
                                        <p:cTn id="308" dur="700"/>
                                        <p:tgtEl>
                                          <p:spTgt spid="17453"/>
                                        </p:tgtEl>
                                        <p:attrNameLst>
                                          <p:attrName>ppt_w</p:attrName>
                                        </p:attrNameLst>
                                      </p:cBhvr>
                                      <p:tavLst>
                                        <p:tav tm="0">
                                          <p:val>
                                            <p:strVal val="ppt_w"/>
                                          </p:val>
                                        </p:tav>
                                        <p:tav tm="100000">
                                          <p:val>
                                            <p:fltVal val="0.000000"/>
                                          </p:val>
                                        </p:tav>
                                      </p:tavLst>
                                    </p:anim>
                                    <p:anim calcmode="lin" valueType="num">
                                      <p:cBhvr>
                                        <p:cTn id="309" dur="700"/>
                                        <p:tgtEl>
                                          <p:spTgt spid="17453"/>
                                        </p:tgtEl>
                                        <p:attrNameLst>
                                          <p:attrName>ppt_h</p:attrName>
                                        </p:attrNameLst>
                                      </p:cBhvr>
                                      <p:tavLst>
                                        <p:tav tm="0">
                                          <p:val>
                                            <p:strVal val="ppt_h"/>
                                          </p:val>
                                        </p:tav>
                                        <p:tav tm="100000">
                                          <p:val>
                                            <p:fltVal val="0.000000"/>
                                          </p:val>
                                        </p:tav>
                                      </p:tavLst>
                                    </p:anim>
                                    <p:animEffect transition="out" filter="fade">
                                      <p:cBhvr>
                                        <p:cTn id="310" dur="700"/>
                                        <p:tgtEl>
                                          <p:spTgt spid="17453"/>
                                        </p:tgtEl>
                                      </p:cBhvr>
                                    </p:animEffect>
                                    <p:set>
                                      <p:cBhvr>
                                        <p:cTn id="311" dur="1" fill="hold">
                                          <p:stCondLst>
                                            <p:cond delay="699"/>
                                          </p:stCondLst>
                                        </p:cTn>
                                        <p:tgtEl>
                                          <p:spTgt spid="17453"/>
                                        </p:tgtEl>
                                        <p:attrNameLst>
                                          <p:attrName>style.visibility</p:attrName>
                                        </p:attrNameLst>
                                      </p:cBhvr>
                                      <p:to>
                                        <p:strVal val="hidden"/>
                                      </p:to>
                                    </p:set>
                                  </p:childTnLst>
                                </p:cTn>
                              </p:par>
                              <p:par>
                                <p:cTn id="312" presetID="2" presetClass="exit" presetSubtype="1" fill="hold" grpId="1" nodeType="withEffect">
                                  <p:stCondLst>
                                    <p:cond delay="200"/>
                                  </p:stCondLst>
                                  <p:childTnLst>
                                    <p:anim calcmode="lin" valueType="num">
                                      <p:cBhvr additive="base">
                                        <p:cTn id="313" dur="500"/>
                                        <p:tgtEl>
                                          <p:spTgt spid="17418"/>
                                        </p:tgtEl>
                                        <p:attrNameLst>
                                          <p:attrName>ppt_x</p:attrName>
                                        </p:attrNameLst>
                                      </p:cBhvr>
                                      <p:tavLst>
                                        <p:tav tm="0">
                                          <p:val>
                                            <p:strVal val="ppt_x"/>
                                          </p:val>
                                        </p:tav>
                                        <p:tav tm="100000">
                                          <p:val>
                                            <p:strVal val="ppt_x"/>
                                          </p:val>
                                        </p:tav>
                                      </p:tavLst>
                                    </p:anim>
                                    <p:anim calcmode="lin" valueType="num">
                                      <p:cBhvr additive="base">
                                        <p:cTn id="314" dur="500"/>
                                        <p:tgtEl>
                                          <p:spTgt spid="17418"/>
                                        </p:tgtEl>
                                        <p:attrNameLst>
                                          <p:attrName>ppt_y</p:attrName>
                                        </p:attrNameLst>
                                      </p:cBhvr>
                                      <p:tavLst>
                                        <p:tav tm="0">
                                          <p:val>
                                            <p:strVal val="ppt_y"/>
                                          </p:val>
                                        </p:tav>
                                        <p:tav tm="100000">
                                          <p:val>
                                            <p:strVal val="0-ppt_h/2"/>
                                          </p:val>
                                        </p:tav>
                                      </p:tavLst>
                                    </p:anim>
                                    <p:set>
                                      <p:cBhvr>
                                        <p:cTn id="315" dur="1" fill="hold">
                                          <p:stCondLst>
                                            <p:cond delay="499"/>
                                          </p:stCondLst>
                                        </p:cTn>
                                        <p:tgtEl>
                                          <p:spTgt spid="17418"/>
                                        </p:tgtEl>
                                        <p:attrNameLst>
                                          <p:attrName>style.visibility</p:attrName>
                                        </p:attrNameLst>
                                      </p:cBhvr>
                                      <p:to>
                                        <p:strVal val="hidden"/>
                                      </p:to>
                                    </p:set>
                                  </p:childTnLst>
                                </p:cTn>
                              </p:par>
                              <p:par>
                                <p:cTn id="316" presetID="2" presetClass="exit" presetSubtype="2" fill="hold" grpId="1" nodeType="withEffect">
                                  <p:stCondLst>
                                    <p:cond delay="200"/>
                                  </p:stCondLst>
                                  <p:childTnLst>
                                    <p:anim calcmode="lin" valueType="num">
                                      <p:cBhvr additive="base">
                                        <p:cTn id="317" dur="500"/>
                                        <p:tgtEl>
                                          <p:spTgt spid="17422"/>
                                        </p:tgtEl>
                                        <p:attrNameLst>
                                          <p:attrName>ppt_x</p:attrName>
                                        </p:attrNameLst>
                                      </p:cBhvr>
                                      <p:tavLst>
                                        <p:tav tm="0">
                                          <p:val>
                                            <p:strVal val="ppt_x"/>
                                          </p:val>
                                        </p:tav>
                                        <p:tav tm="100000">
                                          <p:val>
                                            <p:strVal val="1+ppt_w/2"/>
                                          </p:val>
                                        </p:tav>
                                      </p:tavLst>
                                    </p:anim>
                                    <p:anim calcmode="lin" valueType="num">
                                      <p:cBhvr additive="base">
                                        <p:cTn id="318" dur="500"/>
                                        <p:tgtEl>
                                          <p:spTgt spid="17422"/>
                                        </p:tgtEl>
                                        <p:attrNameLst>
                                          <p:attrName>ppt_y</p:attrName>
                                        </p:attrNameLst>
                                      </p:cBhvr>
                                      <p:tavLst>
                                        <p:tav tm="0">
                                          <p:val>
                                            <p:strVal val="ppt_y"/>
                                          </p:val>
                                        </p:tav>
                                        <p:tav tm="100000">
                                          <p:val>
                                            <p:strVal val="ppt_y"/>
                                          </p:val>
                                        </p:tav>
                                      </p:tavLst>
                                    </p:anim>
                                    <p:set>
                                      <p:cBhvr>
                                        <p:cTn id="319" dur="1" fill="hold">
                                          <p:stCondLst>
                                            <p:cond delay="499"/>
                                          </p:stCondLst>
                                        </p:cTn>
                                        <p:tgtEl>
                                          <p:spTgt spid="17422"/>
                                        </p:tgtEl>
                                        <p:attrNameLst>
                                          <p:attrName>style.visibility</p:attrName>
                                        </p:attrNameLst>
                                      </p:cBhvr>
                                      <p:to>
                                        <p:strVal val="hidden"/>
                                      </p:to>
                                    </p:set>
                                  </p:childTnLst>
                                </p:cTn>
                              </p:par>
                              <p:par>
                                <p:cTn id="320" presetID="2" presetClass="exit" presetSubtype="8" fill="hold" grpId="1" nodeType="withEffect">
                                  <p:stCondLst>
                                    <p:cond delay="200"/>
                                  </p:stCondLst>
                                  <p:childTnLst>
                                    <p:anim calcmode="lin" valueType="num">
                                      <p:cBhvr additive="base">
                                        <p:cTn id="321" dur="500"/>
                                        <p:tgtEl>
                                          <p:spTgt spid="17421"/>
                                        </p:tgtEl>
                                        <p:attrNameLst>
                                          <p:attrName>ppt_x</p:attrName>
                                        </p:attrNameLst>
                                      </p:cBhvr>
                                      <p:tavLst>
                                        <p:tav tm="0">
                                          <p:val>
                                            <p:strVal val="ppt_x"/>
                                          </p:val>
                                        </p:tav>
                                        <p:tav tm="100000">
                                          <p:val>
                                            <p:strVal val="0-ppt_w/2"/>
                                          </p:val>
                                        </p:tav>
                                      </p:tavLst>
                                    </p:anim>
                                    <p:anim calcmode="lin" valueType="num">
                                      <p:cBhvr additive="base">
                                        <p:cTn id="322" dur="500"/>
                                        <p:tgtEl>
                                          <p:spTgt spid="17421"/>
                                        </p:tgtEl>
                                        <p:attrNameLst>
                                          <p:attrName>ppt_y</p:attrName>
                                        </p:attrNameLst>
                                      </p:cBhvr>
                                      <p:tavLst>
                                        <p:tav tm="0">
                                          <p:val>
                                            <p:strVal val="ppt_y"/>
                                          </p:val>
                                        </p:tav>
                                        <p:tav tm="100000">
                                          <p:val>
                                            <p:strVal val="ppt_y"/>
                                          </p:val>
                                        </p:tav>
                                      </p:tavLst>
                                    </p:anim>
                                    <p:set>
                                      <p:cBhvr>
                                        <p:cTn id="323" dur="1" fill="hold">
                                          <p:stCondLst>
                                            <p:cond delay="499"/>
                                          </p:stCondLst>
                                        </p:cTn>
                                        <p:tgtEl>
                                          <p:spTgt spid="17421"/>
                                        </p:tgtEl>
                                        <p:attrNameLst>
                                          <p:attrName>style.visibility</p:attrName>
                                        </p:attrNameLst>
                                      </p:cBhvr>
                                      <p:to>
                                        <p:strVal val="hidden"/>
                                      </p:to>
                                    </p:set>
                                  </p:childTnLst>
                                </p:cTn>
                              </p:par>
                              <p:par>
                                <p:cTn id="324" presetID="2" presetClass="exit" presetSubtype="4" fill="hold" grpId="1" nodeType="withEffect">
                                  <p:stCondLst>
                                    <p:cond delay="200"/>
                                  </p:stCondLst>
                                  <p:childTnLst>
                                    <p:anim calcmode="lin" valueType="num">
                                      <p:cBhvr additive="base">
                                        <p:cTn id="325" dur="500"/>
                                        <p:tgtEl>
                                          <p:spTgt spid="17419"/>
                                        </p:tgtEl>
                                        <p:attrNameLst>
                                          <p:attrName>ppt_x</p:attrName>
                                        </p:attrNameLst>
                                      </p:cBhvr>
                                      <p:tavLst>
                                        <p:tav tm="0">
                                          <p:val>
                                            <p:strVal val="ppt_x"/>
                                          </p:val>
                                        </p:tav>
                                        <p:tav tm="100000">
                                          <p:val>
                                            <p:strVal val="ppt_x"/>
                                          </p:val>
                                        </p:tav>
                                      </p:tavLst>
                                    </p:anim>
                                    <p:anim calcmode="lin" valueType="num">
                                      <p:cBhvr additive="base">
                                        <p:cTn id="326" dur="500"/>
                                        <p:tgtEl>
                                          <p:spTgt spid="17419"/>
                                        </p:tgtEl>
                                        <p:attrNameLst>
                                          <p:attrName>ppt_y</p:attrName>
                                        </p:attrNameLst>
                                      </p:cBhvr>
                                      <p:tavLst>
                                        <p:tav tm="0">
                                          <p:val>
                                            <p:strVal val="ppt_y"/>
                                          </p:val>
                                        </p:tav>
                                        <p:tav tm="100000">
                                          <p:val>
                                            <p:strVal val="1+ppt_h/2"/>
                                          </p:val>
                                        </p:tav>
                                      </p:tavLst>
                                    </p:anim>
                                    <p:set>
                                      <p:cBhvr>
                                        <p:cTn id="327" dur="1" fill="hold">
                                          <p:stCondLst>
                                            <p:cond delay="499"/>
                                          </p:stCondLst>
                                        </p:cTn>
                                        <p:tgtEl>
                                          <p:spTgt spid="17419"/>
                                        </p:tgtEl>
                                        <p:attrNameLst>
                                          <p:attrName>style.visibility</p:attrName>
                                        </p:attrNameLst>
                                      </p:cBhvr>
                                      <p:to>
                                        <p:strVal val="hidden"/>
                                      </p:to>
                                    </p:set>
                                  </p:childTnLst>
                                </p:cTn>
                              </p:par>
                              <p:par>
                                <p:cTn id="328" presetID="0" presetClass="path" presetSubtype="0" fill="hold" nodeType="withEffect">
                                  <p:stCondLst>
                                    <p:cond delay="600"/>
                                  </p:stCondLst>
                                  <p:childTnLst>
                                    <p:animMotion origin="layout" path="M 0.000340 -0.000002 L -0.369620 -0.000002 " pathEditMode="fixed" rAng="0" ptsTypes="AA">
                                      <p:cBhvr>
                                        <p:cTn id="329" dur="2900" fill="hold"/>
                                        <p:tgtEl>
                                          <p:spTgt spid="17468"/>
                                        </p:tgtEl>
                                        <p:attrNameLst>
                                          <p:attrName>ppt_x</p:attrName>
                                          <p:attrName>ppt_y</p:attrName>
                                        </p:attrNameLst>
                                      </p:cBhvr>
                                      <p:rCtr x="-184" y="0"/>
                                    </p:animMotion>
                                  </p:childTnLst>
                                </p:cTn>
                              </p:par>
                              <p:par>
                                <p:cTn id="330" presetID="0" presetClass="path" presetSubtype="0" fill="hold" nodeType="withEffect">
                                  <p:stCondLst>
                                    <p:cond delay="400"/>
                                  </p:stCondLst>
                                  <p:childTnLst>
                                    <p:animMotion origin="layout" path="M -3.61111E-6 -1.11111E-6 L -0.11024 -0.40972 " pathEditMode="relative" ptsTypes="AA">
                                      <p:cBhvr>
                                        <p:cTn id="331" dur="2500" fill="hold"/>
                                        <p:tgtEl>
                                          <p:spTgt spid="17411"/>
                                        </p:tgtEl>
                                        <p:attrNameLst>
                                          <p:attrName>ppt_x</p:attrName>
                                          <p:attrName>ppt_y</p:attrName>
                                        </p:attrNameLst>
                                      </p:cBhvr>
                                    </p:animMotion>
                                  </p:childTnLst>
                                </p:cTn>
                              </p:par>
                              <p:par>
                                <p:cTn id="332" presetID="0" presetClass="path" presetSubtype="0" fill="hold" nodeType="withEffect">
                                  <p:stCondLst>
                                    <p:cond delay="600"/>
                                  </p:stCondLst>
                                  <p:childTnLst>
                                    <p:animMotion origin="layout" path="M 5.83333E-6 3.7037E-7 L 0.23629 -0.45162 " pathEditMode="relative" ptsTypes="AA">
                                      <p:cBhvr>
                                        <p:cTn id="333" dur="1900" fill="hold"/>
                                        <p:tgtEl>
                                          <p:spTgt spid="17475"/>
                                        </p:tgtEl>
                                        <p:attrNameLst>
                                          <p:attrName>ppt_x</p:attrName>
                                          <p:attrName>ppt_y</p:attrName>
                                        </p:attrNameLst>
                                      </p:cBhvr>
                                    </p:animMotion>
                                  </p:childTnLst>
                                </p:cTn>
                              </p:par>
                              <p:par>
                                <p:cTn id="334" presetID="0" presetClass="path" presetSubtype="0" fill="hold" nodeType="withEffect">
                                  <p:stCondLst>
                                    <p:cond delay="400"/>
                                  </p:stCondLst>
                                  <p:childTnLst>
                                    <p:animMotion origin="layout" path="M 6.38889E-6 4.07407E-6 L 0.27952 -0.25185 " pathEditMode="relative" ptsTypes="AA">
                                      <p:cBhvr>
                                        <p:cTn id="335" dur="2600" fill="hold"/>
                                        <p:tgtEl>
                                          <p:spTgt spid="17482"/>
                                        </p:tgtEl>
                                        <p:attrNameLst>
                                          <p:attrName>ppt_x</p:attrName>
                                          <p:attrName>ppt_y</p:attrName>
                                        </p:attrNameLst>
                                      </p:cBhvr>
                                    </p:animMotion>
                                  </p:childTnLst>
                                </p:cTn>
                              </p:par>
                              <p:par>
                                <p:cTn id="336" presetID="0" presetClass="path" presetSubtype="0" fill="hold" nodeType="withEffect">
                                  <p:stCondLst>
                                    <p:cond delay="600"/>
                                  </p:stCondLst>
                                  <p:childTnLst>
                                    <p:animMotion origin="layout" path="M 3.88889E-6 -3.7037E-6 L -0.0158 -0.53541 " pathEditMode="relative" ptsTypes="AA">
                                      <p:cBhvr>
                                        <p:cTn id="337" dur="1500" fill="hold"/>
                                        <p:tgtEl>
                                          <p:spTgt spid="17489"/>
                                        </p:tgtEl>
                                        <p:attrNameLst>
                                          <p:attrName>ppt_x</p:attrName>
                                          <p:attrName>ppt_y</p:attrName>
                                        </p:attrNameLst>
                                      </p:cBhvr>
                                    </p:animMotion>
                                  </p:childTnLst>
                                </p:cTn>
                              </p:par>
                              <p:par>
                                <p:cTn id="338" presetID="0" presetClass="path" presetSubtype="0" fill="hold" nodeType="withEffect">
                                  <p:stCondLst>
                                    <p:cond delay="400"/>
                                  </p:stCondLst>
                                  <p:childTnLst>
                                    <p:animMotion origin="layout" path="M -5.83333E-6 5.55556E-6 L 0.33871 -0.09444 " pathEditMode="relative" ptsTypes="AA">
                                      <p:cBhvr>
                                        <p:cTn id="339" dur="2200" fill="hold"/>
                                        <p:tgtEl>
                                          <p:spTgt spid="17510"/>
                                        </p:tgtEl>
                                        <p:attrNameLst>
                                          <p:attrName>ppt_x</p:attrName>
                                          <p:attrName>ppt_y</p:attrName>
                                        </p:attrNameLst>
                                      </p:cBhvr>
                                    </p:animMotion>
                                  </p:childTnLst>
                                </p:cTn>
                              </p:par>
                              <p:par>
                                <p:cTn id="340" presetID="0" presetClass="path" presetSubtype="0" fill="hold" nodeType="withEffect">
                                  <p:stCondLst>
                                    <p:cond delay="500"/>
                                  </p:stCondLst>
                                  <p:childTnLst>
                                    <p:animMotion origin="layout" path="M 8.61111E-6 -8.51852E-6 L 0.35435 0.26249 " pathEditMode="relative" ptsTypes="AA">
                                      <p:cBhvr>
                                        <p:cTn id="341" dur="1500" fill="hold"/>
                                        <p:tgtEl>
                                          <p:spTgt spid="17503"/>
                                        </p:tgtEl>
                                        <p:attrNameLst>
                                          <p:attrName>ppt_x</p:attrName>
                                          <p:attrName>ppt_y</p:attrName>
                                        </p:attrNameLst>
                                      </p:cBhvr>
                                    </p:animMotion>
                                  </p:childTnLst>
                                </p:cTn>
                              </p:par>
                              <p:par>
                                <p:cTn id="342" presetID="0" presetClass="path" presetSubtype="0" fill="hold" nodeType="withEffect">
                                  <p:stCondLst>
                                    <p:cond delay="800"/>
                                  </p:stCondLst>
                                  <p:childTnLst>
                                    <p:animMotion origin="layout" path="M -3.61111E-6 6.2963E-6 L 0.10226 0.47269 " pathEditMode="relative" ptsTypes="AA">
                                      <p:cBhvr>
                                        <p:cTn id="343" dur="2000" fill="hold"/>
                                        <p:tgtEl>
                                          <p:spTgt spid="17517"/>
                                        </p:tgtEl>
                                        <p:attrNameLst>
                                          <p:attrName>ppt_x</p:attrName>
                                          <p:attrName>ppt_y</p:attrName>
                                        </p:attrNameLst>
                                      </p:cBhvr>
                                    </p:animMotion>
                                  </p:childTnLst>
                                </p:cTn>
                              </p:par>
                              <p:par>
                                <p:cTn id="344" presetID="0" presetClass="path" presetSubtype="0" fill="hold" nodeType="withEffect">
                                  <p:stCondLst>
                                    <p:cond delay="600"/>
                                  </p:stCondLst>
                                  <p:childTnLst>
                                    <p:animMotion origin="layout" path="M -1.38889E-6 9.62963E-6 L -0.40173 0.45163 " pathEditMode="relative" ptsTypes="AA">
                                      <p:cBhvr>
                                        <p:cTn id="345" dur="1800" fill="hold"/>
                                        <p:tgtEl>
                                          <p:spTgt spid="17496"/>
                                        </p:tgtEl>
                                        <p:attrNameLst>
                                          <p:attrName>ppt_x</p:attrName>
                                          <p:attrName>ppt_y</p:attrName>
                                        </p:attrNameLst>
                                      </p:cBhvr>
                                    </p:animMotion>
                                  </p:childTnLst>
                                </p:cTn>
                              </p:par>
                            </p:childTnLst>
                          </p:cTn>
                        </p:par>
                      </p:childTnLst>
                    </p:cTn>
                  </p:par>
                  <p:par>
                    <p:cTn id="346" fill="hold">
                      <p:stCondLst>
                        <p:cond delay="indefinite"/>
                      </p:stCondLst>
                      <p:childTnLst>
                        <p:par>
                          <p:cTn id="347" fill="hold">
                            <p:stCondLst>
                              <p:cond delay="0"/>
                            </p:stCondLst>
                            <p:childTnLst>
                              <p:par>
                                <p:cTn id="348" presetID="31" presetClass="entr" presetSubtype="0" fill="hold" grpId="12" nodeType="clickPar">
                                  <p:stCondLst>
                                    <p:cond delay="0"/>
                                  </p:stCondLst>
                                  <p:childTnLst>
                                    <p:set>
                                      <p:cBhvr>
                                        <p:cTn id="349" dur="1" fill="hold">
                                          <p:stCondLst>
                                            <p:cond delay="0"/>
                                          </p:stCondLst>
                                        </p:cTn>
                                        <p:tgtEl>
                                          <p:spTgt spid="2"/>
                                        </p:tgtEl>
                                        <p:attrNameLst>
                                          <p:attrName>style.visibility</p:attrName>
                                        </p:attrNameLst>
                                      </p:cBhvr>
                                      <p:to>
                                        <p:strVal val="visible"/>
                                      </p:to>
                                    </p:set>
                                    <p:anim calcmode="lin" valueType="num">
                                      <p:cBhvr>
                                        <p:cTn id="350" dur="2000" fill="hold"/>
                                        <p:tgtEl>
                                          <p:spTgt spid="2"/>
                                        </p:tgtEl>
                                        <p:attrNameLst>
                                          <p:attrName>ppt_w</p:attrName>
                                        </p:attrNameLst>
                                      </p:cBhvr>
                                      <p:tavLst>
                                        <p:tav tm="0">
                                          <p:val>
                                            <p:fltVal val="0"/>
                                          </p:val>
                                        </p:tav>
                                        <p:tav tm="100000">
                                          <p:val>
                                            <p:strVal val="#ppt_w"/>
                                          </p:val>
                                        </p:tav>
                                      </p:tavLst>
                                    </p:anim>
                                    <p:anim calcmode="lin" valueType="num">
                                      <p:cBhvr>
                                        <p:cTn id="351" dur="2000" fill="hold"/>
                                        <p:tgtEl>
                                          <p:spTgt spid="2"/>
                                        </p:tgtEl>
                                        <p:attrNameLst>
                                          <p:attrName>ppt_h</p:attrName>
                                        </p:attrNameLst>
                                      </p:cBhvr>
                                      <p:tavLst>
                                        <p:tav tm="0">
                                          <p:val>
                                            <p:fltVal val="0"/>
                                          </p:val>
                                        </p:tav>
                                        <p:tav tm="100000">
                                          <p:val>
                                            <p:strVal val="#ppt_h"/>
                                          </p:val>
                                        </p:tav>
                                      </p:tavLst>
                                    </p:anim>
                                    <p:anim calcmode="lin" valueType="num">
                                      <p:cBhvr>
                                        <p:cTn id="352" dur="2000" fill="hold"/>
                                        <p:tgtEl>
                                          <p:spTgt spid="2"/>
                                        </p:tgtEl>
                                        <p:attrNameLst>
                                          <p:attrName>style.rotation</p:attrName>
                                        </p:attrNameLst>
                                      </p:cBhvr>
                                      <p:tavLst>
                                        <p:tav tm="0">
                                          <p:val>
                                            <p:fltVal val="90"/>
                                          </p:val>
                                        </p:tav>
                                        <p:tav tm="100000">
                                          <p:val>
                                            <p:fltVal val="0"/>
                                          </p:val>
                                        </p:tav>
                                      </p:tavLst>
                                    </p:anim>
                                    <p:animEffect transition="in" filter="fade">
                                      <p:cBhvr>
                                        <p:cTn id="35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8" grpId="0" bldLvl="0" animBg="1"/>
      <p:bldP spid="17418" grpId="1" bldLvl="0" animBg="1"/>
      <p:bldP spid="17419" grpId="0" bldLvl="0" animBg="1"/>
      <p:bldP spid="17419" grpId="1" bldLvl="0" animBg="1"/>
      <p:bldP spid="17420" grpId="0" bldLvl="0" animBg="1"/>
      <p:bldP spid="17420" grpId="1" bldLvl="0" animBg="1"/>
      <p:bldP spid="17421" grpId="0" bldLvl="0" animBg="1"/>
      <p:bldP spid="17421" grpId="1" bldLvl="0" animBg="1"/>
      <p:bldP spid="17422" grpId="0" bldLvl="0" animBg="1"/>
      <p:bldP spid="17422" grpId="1" bldLvl="0" animBg="1"/>
      <p:bldP spid="2" grpId="0"/>
      <p:bldP spid="2" grpId="1"/>
      <p:bldP spid="2" grpId="2"/>
      <p:bldP spid="2" grpId="3"/>
      <p:bldP spid="2" grpId="4"/>
      <p:bldP spid="2" grpId="5"/>
      <p:bldP spid="2" grpId="6"/>
      <p:bldP spid="2" grpId="7"/>
      <p:bldP spid="2" grpId="8"/>
      <p:bldP spid="2" grpId="9"/>
      <p:bldP spid="2" grpId="10"/>
      <p:bldP spid="2" grpId="11"/>
      <p:bldP spid="2" grpId="12"/>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Freeform 8"/>
          <p:cNvSpPr/>
          <p:nvPr/>
        </p:nvSpPr>
        <p:spPr>
          <a:xfrm>
            <a:off x="3800475" y="5248275"/>
            <a:ext cx="65088" cy="938213"/>
          </a:xfrm>
          <a:custGeom>
            <a:avLst/>
            <a:gdLst/>
            <a:ahLst/>
            <a:cxnLst>
              <a:cxn ang="0">
                <a:pos x="0" y="0"/>
              </a:cxn>
              <a:cxn ang="0">
                <a:pos x="2147483647" y="2147483647"/>
              </a:cxn>
            </a:cxnLst>
            <a:pathLst>
              <a:path w="23" h="330">
                <a:moveTo>
                  <a:pt x="0" y="0"/>
                </a:moveTo>
                <a:cubicBezTo>
                  <a:pt x="3" y="57"/>
                  <a:pt x="23" y="330"/>
                  <a:pt x="23" y="330"/>
                </a:cubicBezTo>
              </a:path>
            </a:pathLst>
          </a:custGeom>
          <a:solidFill>
            <a:schemeClr val="tx1">
              <a:alpha val="100000"/>
            </a:schemeClr>
          </a:solidFill>
          <a:ln w="33338" cap="flat" cmpd="sng">
            <a:solidFill>
              <a:srgbClr val="A03131"/>
            </a:solidFill>
            <a:prstDash val="solid"/>
            <a:headEnd type="none" w="med" len="med"/>
            <a:tailEnd type="none" w="med" len="med"/>
          </a:ln>
        </p:spPr>
        <p:txBody>
          <a:bodyPr/>
          <a:p>
            <a:endParaRPr lang="zh-CN" altLang="en-US"/>
          </a:p>
        </p:txBody>
      </p:sp>
      <p:sp>
        <p:nvSpPr>
          <p:cNvPr id="6147" name="Freeform 9"/>
          <p:cNvSpPr/>
          <p:nvPr/>
        </p:nvSpPr>
        <p:spPr>
          <a:xfrm>
            <a:off x="3800475" y="4541838"/>
            <a:ext cx="1508125" cy="706437"/>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pathLst>
              <a:path w="530" h="248">
                <a:moveTo>
                  <a:pt x="530" y="0"/>
                </a:moveTo>
                <a:cubicBezTo>
                  <a:pt x="527" y="2"/>
                  <a:pt x="524" y="4"/>
                  <a:pt x="520" y="7"/>
                </a:cubicBezTo>
                <a:cubicBezTo>
                  <a:pt x="480" y="28"/>
                  <a:pt x="466" y="48"/>
                  <a:pt x="434" y="55"/>
                </a:cubicBezTo>
                <a:cubicBezTo>
                  <a:pt x="402" y="63"/>
                  <a:pt x="340" y="76"/>
                  <a:pt x="339" y="80"/>
                </a:cubicBezTo>
                <a:cubicBezTo>
                  <a:pt x="338" y="83"/>
                  <a:pt x="328" y="176"/>
                  <a:pt x="296" y="183"/>
                </a:cubicBezTo>
                <a:cubicBezTo>
                  <a:pt x="263" y="190"/>
                  <a:pt x="232" y="192"/>
                  <a:pt x="199" y="173"/>
                </a:cubicBezTo>
                <a:cubicBezTo>
                  <a:pt x="166" y="154"/>
                  <a:pt x="147" y="180"/>
                  <a:pt x="133" y="180"/>
                </a:cubicBezTo>
                <a:cubicBezTo>
                  <a:pt x="118" y="180"/>
                  <a:pt x="58" y="174"/>
                  <a:pt x="43" y="187"/>
                </a:cubicBezTo>
                <a:cubicBezTo>
                  <a:pt x="27" y="201"/>
                  <a:pt x="0" y="223"/>
                  <a:pt x="0" y="238"/>
                </a:cubicBezTo>
                <a:cubicBezTo>
                  <a:pt x="0" y="240"/>
                  <a:pt x="0" y="243"/>
                  <a:pt x="0" y="248"/>
                </a:cubicBezTo>
              </a:path>
            </a:pathLst>
          </a:custGeom>
          <a:solidFill>
            <a:schemeClr val="bg1">
              <a:alpha val="100000"/>
            </a:schemeClr>
          </a:solidFill>
          <a:ln w="33338" cap="flat" cmpd="sng">
            <a:solidFill>
              <a:srgbClr val="A03131"/>
            </a:solidFill>
            <a:prstDash val="solid"/>
            <a:headEnd type="none" w="med" len="med"/>
            <a:tailEnd type="none" w="med" len="med"/>
          </a:ln>
        </p:spPr>
        <p:txBody>
          <a:bodyPr/>
          <a:p>
            <a:endParaRPr lang="zh-CN" altLang="en-US"/>
          </a:p>
        </p:txBody>
      </p:sp>
      <p:sp>
        <p:nvSpPr>
          <p:cNvPr id="6148" name="Freeform 10"/>
          <p:cNvSpPr/>
          <p:nvPr/>
        </p:nvSpPr>
        <p:spPr>
          <a:xfrm>
            <a:off x="3783013" y="2300288"/>
            <a:ext cx="1606550" cy="2241550"/>
          </a:xfrm>
          <a:custGeom>
            <a:avLst/>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564" h="788">
                <a:moveTo>
                  <a:pt x="0" y="0"/>
                </a:moveTo>
                <a:cubicBezTo>
                  <a:pt x="13" y="20"/>
                  <a:pt x="50" y="84"/>
                  <a:pt x="67" y="105"/>
                </a:cubicBezTo>
                <a:cubicBezTo>
                  <a:pt x="87" y="130"/>
                  <a:pt x="159" y="199"/>
                  <a:pt x="170" y="213"/>
                </a:cubicBezTo>
                <a:cubicBezTo>
                  <a:pt x="181" y="227"/>
                  <a:pt x="315" y="373"/>
                  <a:pt x="330" y="387"/>
                </a:cubicBezTo>
                <a:cubicBezTo>
                  <a:pt x="344" y="401"/>
                  <a:pt x="478" y="581"/>
                  <a:pt x="502" y="615"/>
                </a:cubicBezTo>
                <a:cubicBezTo>
                  <a:pt x="527" y="649"/>
                  <a:pt x="562" y="703"/>
                  <a:pt x="561" y="725"/>
                </a:cubicBezTo>
                <a:cubicBezTo>
                  <a:pt x="560" y="745"/>
                  <a:pt x="564" y="768"/>
                  <a:pt x="536" y="788"/>
                </a:cubicBezTo>
              </a:path>
            </a:pathLst>
          </a:custGeom>
          <a:solidFill>
            <a:schemeClr val="bg1">
              <a:alpha val="100000"/>
            </a:schemeClr>
          </a:solidFill>
          <a:ln w="33338" cap="flat" cmpd="sng">
            <a:solidFill>
              <a:srgbClr val="A03131"/>
            </a:solidFill>
            <a:prstDash val="solid"/>
            <a:headEnd type="none" w="med" len="med"/>
            <a:tailEnd type="none" w="med" len="med"/>
          </a:ln>
        </p:spPr>
        <p:txBody>
          <a:bodyPr/>
          <a:p>
            <a:endParaRPr lang="zh-CN" altLang="en-US"/>
          </a:p>
        </p:txBody>
      </p:sp>
      <p:sp>
        <p:nvSpPr>
          <p:cNvPr id="6149" name="Freeform 11"/>
          <p:cNvSpPr/>
          <p:nvPr/>
        </p:nvSpPr>
        <p:spPr>
          <a:xfrm>
            <a:off x="3225800" y="2157413"/>
            <a:ext cx="557213" cy="142875"/>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Lst>
            <a:pathLst>
              <a:path w="196" h="50">
                <a:moveTo>
                  <a:pt x="0" y="47"/>
                </a:moveTo>
                <a:cubicBezTo>
                  <a:pt x="14" y="33"/>
                  <a:pt x="46" y="14"/>
                  <a:pt x="55" y="10"/>
                </a:cubicBezTo>
                <a:cubicBezTo>
                  <a:pt x="65" y="6"/>
                  <a:pt x="89" y="0"/>
                  <a:pt x="100" y="11"/>
                </a:cubicBezTo>
                <a:cubicBezTo>
                  <a:pt x="111" y="22"/>
                  <a:pt x="139" y="32"/>
                  <a:pt x="143" y="34"/>
                </a:cubicBezTo>
                <a:cubicBezTo>
                  <a:pt x="148" y="37"/>
                  <a:pt x="185" y="39"/>
                  <a:pt x="191" y="43"/>
                </a:cubicBezTo>
                <a:cubicBezTo>
                  <a:pt x="192" y="44"/>
                  <a:pt x="193" y="46"/>
                  <a:pt x="196" y="50"/>
                </a:cubicBezTo>
              </a:path>
            </a:pathLst>
          </a:custGeom>
          <a:solidFill>
            <a:schemeClr val="bg1">
              <a:alpha val="100000"/>
            </a:schemeClr>
          </a:solidFill>
          <a:ln w="33338" cap="flat" cmpd="sng">
            <a:solidFill>
              <a:srgbClr val="A03131"/>
            </a:solidFill>
            <a:prstDash val="solid"/>
            <a:headEnd type="none" w="med" len="med"/>
            <a:tailEnd type="none" w="med" len="med"/>
          </a:ln>
        </p:spPr>
        <p:txBody>
          <a:bodyPr/>
          <a:p>
            <a:endParaRPr lang="zh-CN" altLang="en-US"/>
          </a:p>
        </p:txBody>
      </p:sp>
      <p:sp>
        <p:nvSpPr>
          <p:cNvPr id="6150" name="Freeform 12"/>
          <p:cNvSpPr/>
          <p:nvPr/>
        </p:nvSpPr>
        <p:spPr>
          <a:xfrm>
            <a:off x="3186113" y="2290763"/>
            <a:ext cx="98425" cy="236537"/>
          </a:xfrm>
          <a:custGeom>
            <a:avLst/>
            <a:gdLst/>
            <a:ahLst/>
            <a:cxnLst>
              <a:cxn ang="0">
                <a:pos x="2147483647" y="2147483647"/>
              </a:cxn>
              <a:cxn ang="0">
                <a:pos x="2147483647" y="2147483647"/>
              </a:cxn>
              <a:cxn ang="0">
                <a:pos x="2147483647" y="2147483647"/>
              </a:cxn>
              <a:cxn ang="0">
                <a:pos x="2147483647" y="2147483647"/>
              </a:cxn>
              <a:cxn ang="0">
                <a:pos x="2147483647" y="0"/>
              </a:cxn>
            </a:cxnLst>
            <a:pathLst>
              <a:path w="62" h="149">
                <a:moveTo>
                  <a:pt x="62" y="78"/>
                </a:moveTo>
                <a:cubicBezTo>
                  <a:pt x="55" y="99"/>
                  <a:pt x="55" y="149"/>
                  <a:pt x="45" y="149"/>
                </a:cubicBezTo>
                <a:cubicBezTo>
                  <a:pt x="29" y="149"/>
                  <a:pt x="4" y="108"/>
                  <a:pt x="4" y="83"/>
                </a:cubicBezTo>
                <a:cubicBezTo>
                  <a:pt x="4" y="59"/>
                  <a:pt x="0" y="34"/>
                  <a:pt x="16" y="9"/>
                </a:cubicBezTo>
                <a:cubicBezTo>
                  <a:pt x="18" y="7"/>
                  <a:pt x="21" y="4"/>
                  <a:pt x="25" y="0"/>
                </a:cubicBezTo>
              </a:path>
            </a:pathLst>
          </a:custGeom>
          <a:solidFill>
            <a:schemeClr val="tx1">
              <a:alpha val="100000"/>
            </a:schemeClr>
          </a:solidFill>
          <a:ln w="33338" cap="flat" cmpd="sng">
            <a:solidFill>
              <a:srgbClr val="A03131"/>
            </a:solidFill>
            <a:prstDash val="solid"/>
            <a:headEnd type="none" w="med" len="med"/>
            <a:tailEnd type="none" w="med" len="med"/>
          </a:ln>
        </p:spPr>
        <p:txBody>
          <a:bodyPr/>
          <a:p>
            <a:endParaRPr lang="zh-CN" altLang="en-US"/>
          </a:p>
        </p:txBody>
      </p:sp>
      <p:sp>
        <p:nvSpPr>
          <p:cNvPr id="6151" name="Freeform 13"/>
          <p:cNvSpPr/>
          <p:nvPr/>
        </p:nvSpPr>
        <p:spPr>
          <a:xfrm>
            <a:off x="3273425" y="2405063"/>
            <a:ext cx="1155700" cy="167640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Lst>
            <a:pathLst>
              <a:path w="728" h="1056">
                <a:moveTo>
                  <a:pt x="728" y="1056"/>
                </a:moveTo>
                <a:cubicBezTo>
                  <a:pt x="723" y="1017"/>
                  <a:pt x="701" y="914"/>
                  <a:pt x="626" y="810"/>
                </a:cubicBezTo>
                <a:cubicBezTo>
                  <a:pt x="531" y="676"/>
                  <a:pt x="465" y="446"/>
                  <a:pt x="447" y="432"/>
                </a:cubicBezTo>
                <a:cubicBezTo>
                  <a:pt x="429" y="420"/>
                  <a:pt x="416" y="375"/>
                  <a:pt x="372" y="368"/>
                </a:cubicBezTo>
                <a:cubicBezTo>
                  <a:pt x="329" y="359"/>
                  <a:pt x="269" y="357"/>
                  <a:pt x="246" y="337"/>
                </a:cubicBezTo>
                <a:cubicBezTo>
                  <a:pt x="225" y="317"/>
                  <a:pt x="201" y="298"/>
                  <a:pt x="187" y="294"/>
                </a:cubicBezTo>
                <a:cubicBezTo>
                  <a:pt x="173" y="290"/>
                  <a:pt x="151" y="283"/>
                  <a:pt x="135" y="276"/>
                </a:cubicBezTo>
                <a:cubicBezTo>
                  <a:pt x="119" y="267"/>
                  <a:pt x="60" y="247"/>
                  <a:pt x="58" y="237"/>
                </a:cubicBezTo>
                <a:cubicBezTo>
                  <a:pt x="56" y="228"/>
                  <a:pt x="19" y="206"/>
                  <a:pt x="17" y="199"/>
                </a:cubicBezTo>
                <a:cubicBezTo>
                  <a:pt x="13" y="190"/>
                  <a:pt x="8" y="152"/>
                  <a:pt x="8" y="152"/>
                </a:cubicBezTo>
                <a:cubicBezTo>
                  <a:pt x="8" y="152"/>
                  <a:pt x="26" y="93"/>
                  <a:pt x="26" y="84"/>
                </a:cubicBezTo>
                <a:cubicBezTo>
                  <a:pt x="26" y="74"/>
                  <a:pt x="36" y="0"/>
                  <a:pt x="36" y="0"/>
                </a:cubicBezTo>
                <a:cubicBezTo>
                  <a:pt x="36" y="0"/>
                  <a:pt x="0" y="0"/>
                  <a:pt x="6" y="6"/>
                </a:cubicBezTo>
              </a:path>
            </a:pathLst>
          </a:custGeom>
          <a:solidFill>
            <a:schemeClr val="bg1">
              <a:alpha val="100000"/>
            </a:schemeClr>
          </a:solidFill>
          <a:ln w="33338" cap="flat" cmpd="sng">
            <a:solidFill>
              <a:srgbClr val="A03131"/>
            </a:solidFill>
            <a:prstDash val="solid"/>
            <a:headEnd type="none" w="med" len="med"/>
            <a:tailEnd type="none" w="med" len="med"/>
          </a:ln>
        </p:spPr>
        <p:txBody>
          <a:bodyPr/>
          <a:p>
            <a:endParaRPr lang="zh-CN" altLang="en-US"/>
          </a:p>
        </p:txBody>
      </p:sp>
      <p:sp>
        <p:nvSpPr>
          <p:cNvPr id="6152" name="Freeform 14"/>
          <p:cNvSpPr/>
          <p:nvPr/>
        </p:nvSpPr>
        <p:spPr>
          <a:xfrm>
            <a:off x="2855913" y="3887788"/>
            <a:ext cx="1576387" cy="222250"/>
          </a:xfrm>
          <a:custGeom>
            <a:avLst/>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554" h="78">
                <a:moveTo>
                  <a:pt x="0" y="0"/>
                </a:moveTo>
                <a:cubicBezTo>
                  <a:pt x="14" y="7"/>
                  <a:pt x="45" y="23"/>
                  <a:pt x="64" y="28"/>
                </a:cubicBezTo>
                <a:cubicBezTo>
                  <a:pt x="90" y="35"/>
                  <a:pt x="121" y="39"/>
                  <a:pt x="121" y="39"/>
                </a:cubicBezTo>
                <a:cubicBezTo>
                  <a:pt x="121" y="39"/>
                  <a:pt x="140" y="33"/>
                  <a:pt x="152" y="31"/>
                </a:cubicBezTo>
                <a:cubicBezTo>
                  <a:pt x="164" y="30"/>
                  <a:pt x="249" y="27"/>
                  <a:pt x="262" y="29"/>
                </a:cubicBezTo>
                <a:cubicBezTo>
                  <a:pt x="274" y="31"/>
                  <a:pt x="326" y="40"/>
                  <a:pt x="356" y="49"/>
                </a:cubicBezTo>
                <a:cubicBezTo>
                  <a:pt x="386" y="58"/>
                  <a:pt x="460" y="69"/>
                  <a:pt x="483" y="71"/>
                </a:cubicBezTo>
                <a:cubicBezTo>
                  <a:pt x="507" y="74"/>
                  <a:pt x="554" y="78"/>
                  <a:pt x="554" y="78"/>
                </a:cubicBezTo>
                <a:cubicBezTo>
                  <a:pt x="554" y="78"/>
                  <a:pt x="554" y="75"/>
                  <a:pt x="553" y="68"/>
                </a:cubicBezTo>
              </a:path>
            </a:pathLst>
          </a:custGeom>
          <a:noFill/>
          <a:ln w="33338" cap="flat" cmpd="sng">
            <a:solidFill>
              <a:srgbClr val="A03131"/>
            </a:solidFill>
            <a:prstDash val="solid"/>
            <a:headEnd type="none" w="med" len="med"/>
            <a:tailEnd type="none" w="med" len="med"/>
          </a:ln>
        </p:spPr>
        <p:txBody>
          <a:bodyPr/>
          <a:p>
            <a:endParaRPr lang="zh-CN" altLang="en-US"/>
          </a:p>
        </p:txBody>
      </p:sp>
      <p:sp>
        <p:nvSpPr>
          <p:cNvPr id="6153" name="Freeform 15"/>
          <p:cNvSpPr/>
          <p:nvPr/>
        </p:nvSpPr>
        <p:spPr>
          <a:xfrm>
            <a:off x="2835275" y="2390775"/>
            <a:ext cx="412750" cy="1497013"/>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Lst>
            <a:pathLst>
              <a:path w="145" h="526">
                <a:moveTo>
                  <a:pt x="118" y="0"/>
                </a:moveTo>
                <a:cubicBezTo>
                  <a:pt x="130" y="21"/>
                  <a:pt x="145" y="51"/>
                  <a:pt x="144" y="75"/>
                </a:cubicBezTo>
                <a:cubicBezTo>
                  <a:pt x="143" y="114"/>
                  <a:pt x="137" y="227"/>
                  <a:pt x="131" y="233"/>
                </a:cubicBezTo>
                <a:cubicBezTo>
                  <a:pt x="126" y="238"/>
                  <a:pt x="121" y="245"/>
                  <a:pt x="121" y="245"/>
                </a:cubicBezTo>
                <a:cubicBezTo>
                  <a:pt x="121" y="245"/>
                  <a:pt x="124" y="248"/>
                  <a:pt x="122" y="261"/>
                </a:cubicBezTo>
                <a:cubicBezTo>
                  <a:pt x="120" y="275"/>
                  <a:pt x="108" y="297"/>
                  <a:pt x="100" y="312"/>
                </a:cubicBezTo>
                <a:cubicBezTo>
                  <a:pt x="92" y="328"/>
                  <a:pt x="82" y="350"/>
                  <a:pt x="81" y="358"/>
                </a:cubicBezTo>
                <a:cubicBezTo>
                  <a:pt x="80" y="366"/>
                  <a:pt x="63" y="377"/>
                  <a:pt x="58" y="377"/>
                </a:cubicBezTo>
                <a:cubicBezTo>
                  <a:pt x="52" y="377"/>
                  <a:pt x="41" y="372"/>
                  <a:pt x="36" y="389"/>
                </a:cubicBezTo>
                <a:cubicBezTo>
                  <a:pt x="30" y="406"/>
                  <a:pt x="4" y="460"/>
                  <a:pt x="4" y="460"/>
                </a:cubicBezTo>
                <a:cubicBezTo>
                  <a:pt x="4" y="460"/>
                  <a:pt x="0" y="486"/>
                  <a:pt x="0" y="493"/>
                </a:cubicBezTo>
                <a:cubicBezTo>
                  <a:pt x="0" y="500"/>
                  <a:pt x="0" y="522"/>
                  <a:pt x="0" y="522"/>
                </a:cubicBezTo>
                <a:cubicBezTo>
                  <a:pt x="0" y="522"/>
                  <a:pt x="3" y="523"/>
                  <a:pt x="7" y="526"/>
                </a:cubicBezTo>
              </a:path>
            </a:pathLst>
          </a:custGeom>
          <a:solidFill>
            <a:schemeClr val="bg1">
              <a:alpha val="100000"/>
            </a:schemeClr>
          </a:solidFill>
          <a:ln w="33338" cap="flat" cmpd="sng">
            <a:solidFill>
              <a:srgbClr val="A03131"/>
            </a:solidFill>
            <a:prstDash val="solid"/>
            <a:headEnd type="none" w="med" len="med"/>
            <a:tailEnd type="none" w="med" len="med"/>
          </a:ln>
        </p:spPr>
        <p:txBody>
          <a:bodyPr/>
          <a:p>
            <a:endParaRPr lang="zh-CN" altLang="en-US"/>
          </a:p>
        </p:txBody>
      </p:sp>
      <p:sp>
        <p:nvSpPr>
          <p:cNvPr id="6154" name="Freeform 16"/>
          <p:cNvSpPr/>
          <p:nvPr/>
        </p:nvSpPr>
        <p:spPr>
          <a:xfrm>
            <a:off x="2409825" y="2136775"/>
            <a:ext cx="762000" cy="254000"/>
          </a:xfrm>
          <a:custGeom>
            <a:avLst/>
            <a:gdLst/>
            <a:ahLst/>
            <a:cxnLst>
              <a:cxn ang="0">
                <a:pos x="0" y="2147483647"/>
              </a:cxn>
              <a:cxn ang="0">
                <a:pos x="2147483647" y="2147483647"/>
              </a:cxn>
              <a:cxn ang="0">
                <a:pos x="2147483647" y="2147483647"/>
              </a:cxn>
              <a:cxn ang="0">
                <a:pos x="2147483647" y="2147483647"/>
              </a:cxn>
              <a:cxn ang="0">
                <a:pos x="2147483647" y="2147483647"/>
              </a:cxn>
            </a:cxnLst>
            <a:pathLst>
              <a:path w="268" h="89">
                <a:moveTo>
                  <a:pt x="0" y="14"/>
                </a:moveTo>
                <a:cubicBezTo>
                  <a:pt x="20" y="9"/>
                  <a:pt x="59" y="0"/>
                  <a:pt x="80" y="2"/>
                </a:cubicBezTo>
                <a:cubicBezTo>
                  <a:pt x="110" y="5"/>
                  <a:pt x="182" y="30"/>
                  <a:pt x="199" y="39"/>
                </a:cubicBezTo>
                <a:cubicBezTo>
                  <a:pt x="216" y="48"/>
                  <a:pt x="253" y="66"/>
                  <a:pt x="253" y="66"/>
                </a:cubicBezTo>
                <a:cubicBezTo>
                  <a:pt x="254" y="68"/>
                  <a:pt x="260" y="77"/>
                  <a:pt x="268" y="89"/>
                </a:cubicBezTo>
              </a:path>
            </a:pathLst>
          </a:custGeom>
          <a:solidFill>
            <a:schemeClr val="bg1">
              <a:alpha val="100000"/>
            </a:schemeClr>
          </a:solidFill>
          <a:ln w="33338" cap="flat" cmpd="sng">
            <a:solidFill>
              <a:srgbClr val="A03131"/>
            </a:solidFill>
            <a:prstDash val="solid"/>
            <a:headEnd type="none" w="med" len="med"/>
            <a:tailEnd type="none" w="med" len="med"/>
          </a:ln>
        </p:spPr>
        <p:txBody>
          <a:bodyPr/>
          <a:p>
            <a:endParaRPr lang="zh-CN" altLang="en-US"/>
          </a:p>
        </p:txBody>
      </p:sp>
      <p:sp>
        <p:nvSpPr>
          <p:cNvPr id="6155" name="Freeform 17"/>
          <p:cNvSpPr/>
          <p:nvPr/>
        </p:nvSpPr>
        <p:spPr>
          <a:xfrm>
            <a:off x="598488" y="2176463"/>
            <a:ext cx="1811337" cy="3265487"/>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pathLst>
              <a:path w="636" h="1147">
                <a:moveTo>
                  <a:pt x="0" y="1147"/>
                </a:moveTo>
                <a:cubicBezTo>
                  <a:pt x="0" y="1147"/>
                  <a:pt x="103" y="910"/>
                  <a:pt x="105" y="902"/>
                </a:cubicBezTo>
                <a:cubicBezTo>
                  <a:pt x="108" y="894"/>
                  <a:pt x="146" y="802"/>
                  <a:pt x="191" y="776"/>
                </a:cubicBezTo>
                <a:cubicBezTo>
                  <a:pt x="235" y="749"/>
                  <a:pt x="481" y="624"/>
                  <a:pt x="489" y="610"/>
                </a:cubicBezTo>
                <a:cubicBezTo>
                  <a:pt x="497" y="597"/>
                  <a:pt x="510" y="492"/>
                  <a:pt x="509" y="468"/>
                </a:cubicBezTo>
                <a:cubicBezTo>
                  <a:pt x="508" y="445"/>
                  <a:pt x="505" y="374"/>
                  <a:pt x="505" y="374"/>
                </a:cubicBezTo>
                <a:cubicBezTo>
                  <a:pt x="505" y="374"/>
                  <a:pt x="484" y="363"/>
                  <a:pt x="482" y="352"/>
                </a:cubicBezTo>
                <a:cubicBezTo>
                  <a:pt x="481" y="341"/>
                  <a:pt x="481" y="331"/>
                  <a:pt x="481" y="319"/>
                </a:cubicBezTo>
                <a:cubicBezTo>
                  <a:pt x="481" y="306"/>
                  <a:pt x="474" y="299"/>
                  <a:pt x="474" y="286"/>
                </a:cubicBezTo>
                <a:cubicBezTo>
                  <a:pt x="474" y="274"/>
                  <a:pt x="481" y="223"/>
                  <a:pt x="485" y="217"/>
                </a:cubicBezTo>
                <a:cubicBezTo>
                  <a:pt x="488" y="210"/>
                  <a:pt x="490" y="191"/>
                  <a:pt x="490" y="177"/>
                </a:cubicBezTo>
                <a:cubicBezTo>
                  <a:pt x="490" y="162"/>
                  <a:pt x="516" y="78"/>
                  <a:pt x="557" y="52"/>
                </a:cubicBezTo>
                <a:cubicBezTo>
                  <a:pt x="598" y="27"/>
                  <a:pt x="623" y="4"/>
                  <a:pt x="623" y="4"/>
                </a:cubicBezTo>
                <a:cubicBezTo>
                  <a:pt x="623" y="4"/>
                  <a:pt x="628" y="2"/>
                  <a:pt x="636" y="0"/>
                </a:cubicBezTo>
              </a:path>
            </a:pathLst>
          </a:custGeom>
          <a:solidFill>
            <a:schemeClr val="bg1">
              <a:alpha val="100000"/>
            </a:schemeClr>
          </a:solidFill>
          <a:ln w="33338" cap="flat" cmpd="sng">
            <a:solidFill>
              <a:srgbClr val="A03131"/>
            </a:solidFill>
            <a:prstDash val="solid"/>
            <a:headEnd type="none" w="med" len="med"/>
            <a:tailEnd type="none" w="med" len="med"/>
          </a:ln>
        </p:spPr>
        <p:txBody>
          <a:bodyPr/>
          <a:p>
            <a:endParaRPr lang="zh-CN" altLang="en-US"/>
          </a:p>
        </p:txBody>
      </p:sp>
      <p:sp>
        <p:nvSpPr>
          <p:cNvPr id="6156" name="Freeform 18"/>
          <p:cNvSpPr/>
          <p:nvPr/>
        </p:nvSpPr>
        <p:spPr>
          <a:xfrm>
            <a:off x="3567113" y="2451100"/>
            <a:ext cx="161925" cy="166688"/>
          </a:xfrm>
          <a:custGeom>
            <a:avLst/>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pathLst>
              <a:path w="57" h="59">
                <a:moveTo>
                  <a:pt x="57" y="13"/>
                </a:moveTo>
                <a:cubicBezTo>
                  <a:pt x="57" y="13"/>
                  <a:pt x="41" y="16"/>
                  <a:pt x="35" y="8"/>
                </a:cubicBezTo>
                <a:cubicBezTo>
                  <a:pt x="29" y="0"/>
                  <a:pt x="21" y="5"/>
                  <a:pt x="21" y="5"/>
                </a:cubicBezTo>
                <a:cubicBezTo>
                  <a:pt x="0" y="18"/>
                  <a:pt x="0" y="18"/>
                  <a:pt x="0" y="18"/>
                </a:cubicBezTo>
                <a:cubicBezTo>
                  <a:pt x="4" y="39"/>
                  <a:pt x="4" y="39"/>
                  <a:pt x="4" y="39"/>
                </a:cubicBezTo>
                <a:cubicBezTo>
                  <a:pt x="4" y="39"/>
                  <a:pt x="20" y="48"/>
                  <a:pt x="26" y="50"/>
                </a:cubicBezTo>
                <a:cubicBezTo>
                  <a:pt x="31" y="51"/>
                  <a:pt x="55" y="59"/>
                  <a:pt x="56" y="54"/>
                </a:cubicBezTo>
                <a:cubicBezTo>
                  <a:pt x="57" y="49"/>
                  <a:pt x="57" y="13"/>
                  <a:pt x="57" y="13"/>
                </a:cubicBezTo>
                <a:close/>
              </a:path>
            </a:pathLst>
          </a:custGeom>
          <a:noFill/>
          <a:ln w="33338" cap="flat" cmpd="sng">
            <a:solidFill>
              <a:srgbClr val="A03131"/>
            </a:solidFill>
            <a:prstDash val="solid"/>
            <a:headEnd type="none" w="med" len="med"/>
            <a:tailEnd type="none" w="med" len="med"/>
          </a:ln>
        </p:spPr>
        <p:txBody>
          <a:bodyPr/>
          <a:p>
            <a:endParaRPr lang="zh-CN" altLang="en-US"/>
          </a:p>
        </p:txBody>
      </p:sp>
      <p:sp>
        <p:nvSpPr>
          <p:cNvPr id="6157" name="Line 19"/>
          <p:cNvSpPr/>
          <p:nvPr/>
        </p:nvSpPr>
        <p:spPr>
          <a:xfrm>
            <a:off x="0" y="5435600"/>
            <a:ext cx="604838" cy="1588"/>
          </a:xfrm>
          <a:prstGeom prst="line">
            <a:avLst/>
          </a:prstGeom>
          <a:ln w="33338" cap="flat" cmpd="sng">
            <a:solidFill>
              <a:srgbClr val="A03131"/>
            </a:solidFill>
            <a:prstDash val="solid"/>
            <a:headEnd type="none" w="med" len="med"/>
            <a:tailEnd type="none" w="med" len="med"/>
          </a:ln>
        </p:spPr>
      </p:sp>
      <p:sp>
        <p:nvSpPr>
          <p:cNvPr id="6158" name="Line 20"/>
          <p:cNvSpPr/>
          <p:nvPr/>
        </p:nvSpPr>
        <p:spPr>
          <a:xfrm>
            <a:off x="3843338" y="6186488"/>
            <a:ext cx="5300662" cy="1587"/>
          </a:xfrm>
          <a:prstGeom prst="line">
            <a:avLst/>
          </a:prstGeom>
          <a:ln w="33338" cap="flat" cmpd="sng">
            <a:solidFill>
              <a:srgbClr val="A03131"/>
            </a:solidFill>
            <a:prstDash val="solid"/>
            <a:headEnd type="none" w="med" len="med"/>
            <a:tailEnd type="none" w="med" len="med"/>
          </a:ln>
        </p:spPr>
      </p:sp>
      <p:sp>
        <p:nvSpPr>
          <p:cNvPr id="6159" name="Oval 21"/>
          <p:cNvSpPr/>
          <p:nvPr/>
        </p:nvSpPr>
        <p:spPr>
          <a:xfrm>
            <a:off x="3000375" y="1895475"/>
            <a:ext cx="204788" cy="204788"/>
          </a:xfrm>
          <a:prstGeom prst="ellipse">
            <a:avLst/>
          </a:prstGeom>
          <a:solidFill>
            <a:schemeClr val="bg1"/>
          </a:solidFill>
          <a:ln w="33338" cap="flat" cmpd="sng">
            <a:solidFill>
              <a:srgbClr val="A03131"/>
            </a:solidFill>
            <a:prstDash val="solid"/>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6160" name="Oval 22"/>
          <p:cNvSpPr/>
          <p:nvPr/>
        </p:nvSpPr>
        <p:spPr>
          <a:xfrm>
            <a:off x="3376613" y="1485900"/>
            <a:ext cx="376237" cy="374650"/>
          </a:xfrm>
          <a:prstGeom prst="ellipse">
            <a:avLst/>
          </a:prstGeom>
          <a:solidFill>
            <a:schemeClr val="bg1"/>
          </a:solidFill>
          <a:ln w="33338" cap="flat" cmpd="sng">
            <a:solidFill>
              <a:srgbClr val="A03131"/>
            </a:solidFill>
            <a:prstDash val="solid"/>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6161" name="Oval 23"/>
          <p:cNvSpPr/>
          <p:nvPr/>
        </p:nvSpPr>
        <p:spPr>
          <a:xfrm>
            <a:off x="3968750" y="1166813"/>
            <a:ext cx="523875" cy="523875"/>
          </a:xfrm>
          <a:prstGeom prst="ellipse">
            <a:avLst/>
          </a:prstGeom>
          <a:solidFill>
            <a:schemeClr val="bg1"/>
          </a:solidFill>
          <a:ln w="33338" cap="flat" cmpd="sng">
            <a:solidFill>
              <a:srgbClr val="A03131"/>
            </a:solidFill>
            <a:prstDash val="solid"/>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6162" name="Oval 24"/>
          <p:cNvSpPr/>
          <p:nvPr/>
        </p:nvSpPr>
        <p:spPr>
          <a:xfrm>
            <a:off x="4697413" y="427038"/>
            <a:ext cx="3551237" cy="1733550"/>
          </a:xfrm>
          <a:prstGeom prst="ellipse">
            <a:avLst/>
          </a:prstGeom>
          <a:noFill/>
          <a:ln w="33338" cap="flat" cmpd="sng">
            <a:solidFill>
              <a:srgbClr val="A03131"/>
            </a:solidFill>
            <a:prstDash val="solid"/>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6163" name="Text Box 27"/>
          <p:cNvSpPr txBox="1"/>
          <p:nvPr/>
        </p:nvSpPr>
        <p:spPr>
          <a:xfrm>
            <a:off x="4457700" y="415925"/>
            <a:ext cx="4257675" cy="1852613"/>
          </a:xfrm>
          <a:prstGeom prst="rect">
            <a:avLst/>
          </a:prstGeom>
          <a:solidFill>
            <a:schemeClr val="bg1"/>
          </a:solidFill>
          <a:ln w="9525" cap="flat" cmpd="sng">
            <a:solidFill>
              <a:srgbClr val="A03131"/>
            </a:solidFill>
            <a:prstDash val="solid"/>
            <a:miter/>
            <a:headEnd type="none" w="med" len="med"/>
            <a:tailEnd type="none" w="med" len="med"/>
          </a:ln>
        </p:spPr>
        <p:txBody>
          <a:bodyPr anchor="ctr"/>
          <a:p>
            <a:pPr lvl="0" algn="ctr" eaLnBrk="1" hangingPunct="1">
              <a:spcBef>
                <a:spcPct val="50000"/>
              </a:spcBef>
            </a:pPr>
            <a:r>
              <a:rPr lang="zh-CN" altLang="en-US" sz="2400" b="1" dirty="0">
                <a:latin typeface="Arial" panose="020B0604020202020204" pitchFamily="34" charset="0"/>
                <a:ea typeface="宋体" panose="02010600030101010101" pitchFamily="2" charset="-122"/>
              </a:rPr>
              <a:t>那么多</a:t>
            </a:r>
            <a:r>
              <a:rPr lang="en-US" altLang="zh-CN" sz="2400" b="1" dirty="0">
                <a:latin typeface="Arial" panose="020B0604020202020204" pitchFamily="34" charset="0"/>
                <a:ea typeface="宋体" panose="02010600030101010101" pitchFamily="2" charset="-122"/>
              </a:rPr>
              <a:t>app</a:t>
            </a:r>
            <a:r>
              <a:rPr lang="zh-CN" altLang="en-US" sz="2400" b="1" dirty="0">
                <a:latin typeface="Arial" panose="020B0604020202020204" pitchFamily="34" charset="0"/>
                <a:ea typeface="宋体" panose="02010600030101010101" pitchFamily="2" charset="-122"/>
              </a:rPr>
              <a:t>应用，我怎么才能把握喜欢的全都安装上？</a:t>
            </a:r>
            <a:endParaRPr lang="zh-CN" altLang="en-US" sz="2400" b="1" dirty="0">
              <a:latin typeface="Arial" panose="020B0604020202020204" pitchFamily="34" charset="0"/>
              <a:ea typeface="宋体" panose="02010600030101010101" pitchFamily="2" charset="-122"/>
            </a:endParaRPr>
          </a:p>
        </p:txBody>
      </p:sp>
      <p:sp>
        <p:nvSpPr>
          <p:cNvPr id="6164" name="Text Box 28"/>
          <p:cNvSpPr txBox="1"/>
          <p:nvPr/>
        </p:nvSpPr>
        <p:spPr>
          <a:xfrm>
            <a:off x="4789805" y="4859020"/>
            <a:ext cx="3533775" cy="1202055"/>
          </a:xfrm>
          <a:prstGeom prst="rect">
            <a:avLst/>
          </a:prstGeom>
          <a:solidFill>
            <a:schemeClr val="bg1"/>
          </a:solidFill>
          <a:ln w="9525" cap="flat" cmpd="sng">
            <a:solidFill>
              <a:srgbClr val="A03131"/>
            </a:solidFill>
            <a:prstDash val="solid"/>
            <a:miter/>
            <a:headEnd type="none" w="med" len="med"/>
            <a:tailEnd type="none" w="med" len="med"/>
          </a:ln>
        </p:spPr>
        <p:txBody>
          <a:bodyPr anchor="ctr"/>
          <a:p>
            <a:pPr lvl="0" eaLnBrk="1" hangingPunct="1">
              <a:spcBef>
                <a:spcPct val="50000"/>
              </a:spcBef>
            </a:pPr>
            <a:r>
              <a:rPr lang="zh-CN" altLang="en-US" sz="2400" b="1" dirty="0">
                <a:latin typeface="Arial" panose="020B0604020202020204" pitchFamily="34" charset="0"/>
                <a:ea typeface="宋体" panose="02010600030101010101" pitchFamily="2" charset="-122"/>
              </a:rPr>
              <a:t>那么多</a:t>
            </a:r>
            <a:r>
              <a:rPr lang="en-US" altLang="zh-CN" sz="2400" b="1" dirty="0">
                <a:latin typeface="Arial" panose="020B0604020202020204" pitchFamily="34" charset="0"/>
                <a:ea typeface="宋体" panose="02010600030101010101" pitchFamily="2" charset="-122"/>
              </a:rPr>
              <a:t>app</a:t>
            </a:r>
            <a:r>
              <a:rPr lang="zh-CN" altLang="en-US" sz="2400" b="1" dirty="0">
                <a:latin typeface="Arial" panose="020B0604020202020204" pitchFamily="34" charset="0"/>
                <a:ea typeface="宋体" panose="02010600030101010101" pitchFamily="2" charset="-122"/>
              </a:rPr>
              <a:t>应用，怎样节省手机内存、运存，更新时间、流量？</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57"/>
                                        </p:tgtEl>
                                        <p:attrNameLst>
                                          <p:attrName>style.visibility</p:attrName>
                                        </p:attrNameLst>
                                      </p:cBhvr>
                                      <p:to>
                                        <p:strVal val="visible"/>
                                      </p:to>
                                    </p:set>
                                    <p:animEffect transition="in" filter="wipe(left)">
                                      <p:cBhvr>
                                        <p:cTn id="7" dur="200"/>
                                        <p:tgtEl>
                                          <p:spTgt spid="6157"/>
                                        </p:tgtEl>
                                      </p:cBhvr>
                                    </p:animEffect>
                                  </p:childTnLst>
                                </p:cTn>
                              </p:par>
                              <p:par>
                                <p:cTn id="8" presetID="22" presetClass="entr" presetSubtype="4" fill="hold" nodeType="withEffect">
                                  <p:stCondLst>
                                    <p:cond delay="200"/>
                                  </p:stCondLst>
                                  <p:childTnLst>
                                    <p:set>
                                      <p:cBhvr>
                                        <p:cTn id="9" dur="1" fill="hold">
                                          <p:stCondLst>
                                            <p:cond delay="0"/>
                                          </p:stCondLst>
                                        </p:cTn>
                                        <p:tgtEl>
                                          <p:spTgt spid="6155"/>
                                        </p:tgtEl>
                                        <p:attrNameLst>
                                          <p:attrName>style.visibility</p:attrName>
                                        </p:attrNameLst>
                                      </p:cBhvr>
                                      <p:to>
                                        <p:strVal val="visible"/>
                                      </p:to>
                                    </p:set>
                                    <p:animEffect transition="in" filter="wipe(down)">
                                      <p:cBhvr>
                                        <p:cTn id="10" dur="500"/>
                                        <p:tgtEl>
                                          <p:spTgt spid="6155"/>
                                        </p:tgtEl>
                                      </p:cBhvr>
                                    </p:animEffect>
                                  </p:childTnLst>
                                </p:cTn>
                              </p:par>
                              <p:par>
                                <p:cTn id="11" presetID="22" presetClass="entr" presetSubtype="8" fill="hold" nodeType="withEffect">
                                  <p:stCondLst>
                                    <p:cond delay="700"/>
                                  </p:stCondLst>
                                  <p:childTnLst>
                                    <p:set>
                                      <p:cBhvr>
                                        <p:cTn id="12" dur="1" fill="hold">
                                          <p:stCondLst>
                                            <p:cond delay="0"/>
                                          </p:stCondLst>
                                        </p:cTn>
                                        <p:tgtEl>
                                          <p:spTgt spid="6154"/>
                                        </p:tgtEl>
                                        <p:attrNameLst>
                                          <p:attrName>style.visibility</p:attrName>
                                        </p:attrNameLst>
                                      </p:cBhvr>
                                      <p:to>
                                        <p:strVal val="visible"/>
                                      </p:to>
                                    </p:set>
                                    <p:animEffect transition="in" filter="wipe(left)">
                                      <p:cBhvr>
                                        <p:cTn id="13" dur="200"/>
                                        <p:tgtEl>
                                          <p:spTgt spid="6154"/>
                                        </p:tgtEl>
                                      </p:cBhvr>
                                    </p:animEffect>
                                  </p:childTnLst>
                                </p:cTn>
                              </p:par>
                              <p:par>
                                <p:cTn id="14" presetID="22" presetClass="entr" presetSubtype="1" fill="hold" nodeType="withEffect">
                                  <p:stCondLst>
                                    <p:cond delay="900"/>
                                  </p:stCondLst>
                                  <p:childTnLst>
                                    <p:set>
                                      <p:cBhvr>
                                        <p:cTn id="15" dur="1" fill="hold">
                                          <p:stCondLst>
                                            <p:cond delay="0"/>
                                          </p:stCondLst>
                                        </p:cTn>
                                        <p:tgtEl>
                                          <p:spTgt spid="6153"/>
                                        </p:tgtEl>
                                        <p:attrNameLst>
                                          <p:attrName>style.visibility</p:attrName>
                                        </p:attrNameLst>
                                      </p:cBhvr>
                                      <p:to>
                                        <p:strVal val="visible"/>
                                      </p:to>
                                    </p:set>
                                    <p:animEffect transition="in" filter="wipe(up)">
                                      <p:cBhvr>
                                        <p:cTn id="16" dur="300"/>
                                        <p:tgtEl>
                                          <p:spTgt spid="6153"/>
                                        </p:tgtEl>
                                      </p:cBhvr>
                                    </p:animEffect>
                                  </p:childTnLst>
                                </p:cTn>
                              </p:par>
                              <p:par>
                                <p:cTn id="17" presetID="22" presetClass="entr" presetSubtype="8" fill="hold" nodeType="withEffect">
                                  <p:stCondLst>
                                    <p:cond delay="1200"/>
                                  </p:stCondLst>
                                  <p:childTnLst>
                                    <p:set>
                                      <p:cBhvr>
                                        <p:cTn id="18" dur="1" fill="hold">
                                          <p:stCondLst>
                                            <p:cond delay="0"/>
                                          </p:stCondLst>
                                        </p:cTn>
                                        <p:tgtEl>
                                          <p:spTgt spid="6152"/>
                                        </p:tgtEl>
                                        <p:attrNameLst>
                                          <p:attrName>style.visibility</p:attrName>
                                        </p:attrNameLst>
                                      </p:cBhvr>
                                      <p:to>
                                        <p:strVal val="visible"/>
                                      </p:to>
                                    </p:set>
                                    <p:animEffect transition="in" filter="wipe(left)">
                                      <p:cBhvr>
                                        <p:cTn id="19" dur="300"/>
                                        <p:tgtEl>
                                          <p:spTgt spid="6152"/>
                                        </p:tgtEl>
                                      </p:cBhvr>
                                    </p:animEffect>
                                  </p:childTnLst>
                                </p:cTn>
                              </p:par>
                              <p:par>
                                <p:cTn id="20" presetID="22" presetClass="entr" presetSubtype="4" fill="hold" nodeType="withEffect">
                                  <p:stCondLst>
                                    <p:cond delay="1500"/>
                                  </p:stCondLst>
                                  <p:childTnLst>
                                    <p:set>
                                      <p:cBhvr>
                                        <p:cTn id="21" dur="1" fill="hold">
                                          <p:stCondLst>
                                            <p:cond delay="0"/>
                                          </p:stCondLst>
                                        </p:cTn>
                                        <p:tgtEl>
                                          <p:spTgt spid="6151"/>
                                        </p:tgtEl>
                                        <p:attrNameLst>
                                          <p:attrName>style.visibility</p:attrName>
                                        </p:attrNameLst>
                                      </p:cBhvr>
                                      <p:to>
                                        <p:strVal val="visible"/>
                                      </p:to>
                                    </p:set>
                                    <p:animEffect transition="in" filter="wipe(down)">
                                      <p:cBhvr>
                                        <p:cTn id="22" dur="300"/>
                                        <p:tgtEl>
                                          <p:spTgt spid="6151"/>
                                        </p:tgtEl>
                                      </p:cBhvr>
                                    </p:animEffect>
                                  </p:childTnLst>
                                </p:cTn>
                              </p:par>
                              <p:par>
                                <p:cTn id="23" presetID="22" presetClass="entr" presetSubtype="4" fill="hold" nodeType="withEffect">
                                  <p:stCondLst>
                                    <p:cond delay="1700"/>
                                  </p:stCondLst>
                                  <p:childTnLst>
                                    <p:set>
                                      <p:cBhvr>
                                        <p:cTn id="24" dur="1" fill="hold">
                                          <p:stCondLst>
                                            <p:cond delay="0"/>
                                          </p:stCondLst>
                                        </p:cTn>
                                        <p:tgtEl>
                                          <p:spTgt spid="6150"/>
                                        </p:tgtEl>
                                        <p:attrNameLst>
                                          <p:attrName>style.visibility</p:attrName>
                                        </p:attrNameLst>
                                      </p:cBhvr>
                                      <p:to>
                                        <p:strVal val="visible"/>
                                      </p:to>
                                    </p:set>
                                    <p:animEffect transition="in" filter="wipe(down)">
                                      <p:cBhvr>
                                        <p:cTn id="25" dur="100"/>
                                        <p:tgtEl>
                                          <p:spTgt spid="6150"/>
                                        </p:tgtEl>
                                      </p:cBhvr>
                                    </p:animEffect>
                                  </p:childTnLst>
                                </p:cTn>
                              </p:par>
                              <p:par>
                                <p:cTn id="26" presetID="22" presetClass="entr" presetSubtype="8" fill="hold" nodeType="withEffect">
                                  <p:stCondLst>
                                    <p:cond delay="1800"/>
                                  </p:stCondLst>
                                  <p:childTnLst>
                                    <p:set>
                                      <p:cBhvr>
                                        <p:cTn id="27" dur="1" fill="hold">
                                          <p:stCondLst>
                                            <p:cond delay="0"/>
                                          </p:stCondLst>
                                        </p:cTn>
                                        <p:tgtEl>
                                          <p:spTgt spid="6149"/>
                                        </p:tgtEl>
                                        <p:attrNameLst>
                                          <p:attrName>style.visibility</p:attrName>
                                        </p:attrNameLst>
                                      </p:cBhvr>
                                      <p:to>
                                        <p:strVal val="visible"/>
                                      </p:to>
                                    </p:set>
                                    <p:animEffect transition="in" filter="wipe(left)">
                                      <p:cBhvr>
                                        <p:cTn id="28" dur="200"/>
                                        <p:tgtEl>
                                          <p:spTgt spid="6149"/>
                                        </p:tgtEl>
                                      </p:cBhvr>
                                    </p:animEffect>
                                  </p:childTnLst>
                                </p:cTn>
                              </p:par>
                              <p:par>
                                <p:cTn id="29" presetID="22" presetClass="entr" presetSubtype="1" fill="hold" nodeType="withEffect">
                                  <p:stCondLst>
                                    <p:cond delay="2000"/>
                                  </p:stCondLst>
                                  <p:childTnLst>
                                    <p:set>
                                      <p:cBhvr>
                                        <p:cTn id="30" dur="1" fill="hold">
                                          <p:stCondLst>
                                            <p:cond delay="0"/>
                                          </p:stCondLst>
                                        </p:cTn>
                                        <p:tgtEl>
                                          <p:spTgt spid="6148"/>
                                        </p:tgtEl>
                                        <p:attrNameLst>
                                          <p:attrName>style.visibility</p:attrName>
                                        </p:attrNameLst>
                                      </p:cBhvr>
                                      <p:to>
                                        <p:strVal val="visible"/>
                                      </p:to>
                                    </p:set>
                                    <p:animEffect transition="in" filter="wipe(up)">
                                      <p:cBhvr>
                                        <p:cTn id="31" dur="400"/>
                                        <p:tgtEl>
                                          <p:spTgt spid="6148"/>
                                        </p:tgtEl>
                                      </p:cBhvr>
                                    </p:animEffect>
                                  </p:childTnLst>
                                </p:cTn>
                              </p:par>
                              <p:par>
                                <p:cTn id="32" presetID="22" presetClass="entr" presetSubtype="8" fill="hold" nodeType="withEffect">
                                  <p:stCondLst>
                                    <p:cond delay="2000"/>
                                  </p:stCondLst>
                                  <p:childTnLst>
                                    <p:set>
                                      <p:cBhvr>
                                        <p:cTn id="33" dur="1" fill="hold">
                                          <p:stCondLst>
                                            <p:cond delay="0"/>
                                          </p:stCondLst>
                                        </p:cTn>
                                        <p:tgtEl>
                                          <p:spTgt spid="6156"/>
                                        </p:tgtEl>
                                        <p:attrNameLst>
                                          <p:attrName>style.visibility</p:attrName>
                                        </p:attrNameLst>
                                      </p:cBhvr>
                                      <p:to>
                                        <p:strVal val="visible"/>
                                      </p:to>
                                    </p:set>
                                    <p:animEffect transition="in" filter="wipe(left)">
                                      <p:cBhvr>
                                        <p:cTn id="34" dur="300"/>
                                        <p:tgtEl>
                                          <p:spTgt spid="6156"/>
                                        </p:tgtEl>
                                      </p:cBhvr>
                                    </p:animEffect>
                                  </p:childTnLst>
                                </p:cTn>
                              </p:par>
                              <p:par>
                                <p:cTn id="35" presetID="22" presetClass="entr" presetSubtype="2" fill="hold" nodeType="withEffect">
                                  <p:stCondLst>
                                    <p:cond delay="2400"/>
                                  </p:stCondLst>
                                  <p:childTnLst>
                                    <p:set>
                                      <p:cBhvr>
                                        <p:cTn id="36" dur="1" fill="hold">
                                          <p:stCondLst>
                                            <p:cond delay="0"/>
                                          </p:stCondLst>
                                        </p:cTn>
                                        <p:tgtEl>
                                          <p:spTgt spid="6147"/>
                                        </p:tgtEl>
                                        <p:attrNameLst>
                                          <p:attrName>style.visibility</p:attrName>
                                        </p:attrNameLst>
                                      </p:cBhvr>
                                      <p:to>
                                        <p:strVal val="visible"/>
                                      </p:to>
                                    </p:set>
                                    <p:animEffect transition="in" filter="wipe(right)">
                                      <p:cBhvr>
                                        <p:cTn id="37" dur="400"/>
                                        <p:tgtEl>
                                          <p:spTgt spid="6147"/>
                                        </p:tgtEl>
                                      </p:cBhvr>
                                    </p:animEffect>
                                  </p:childTnLst>
                                </p:cTn>
                              </p:par>
                              <p:par>
                                <p:cTn id="38" presetID="22" presetClass="entr" presetSubtype="4" fill="hold" nodeType="withEffect">
                                  <p:stCondLst>
                                    <p:cond delay="2800"/>
                                  </p:stCondLst>
                                  <p:childTnLst>
                                    <p:set>
                                      <p:cBhvr>
                                        <p:cTn id="39" dur="1" fill="hold">
                                          <p:stCondLst>
                                            <p:cond delay="0"/>
                                          </p:stCondLst>
                                        </p:cTn>
                                        <p:tgtEl>
                                          <p:spTgt spid="6146"/>
                                        </p:tgtEl>
                                        <p:attrNameLst>
                                          <p:attrName>style.visibility</p:attrName>
                                        </p:attrNameLst>
                                      </p:cBhvr>
                                      <p:to>
                                        <p:strVal val="visible"/>
                                      </p:to>
                                    </p:set>
                                    <p:animEffect transition="in" filter="wipe(down)">
                                      <p:cBhvr>
                                        <p:cTn id="40" dur="200"/>
                                        <p:tgtEl>
                                          <p:spTgt spid="6146"/>
                                        </p:tgtEl>
                                      </p:cBhvr>
                                    </p:animEffect>
                                  </p:childTnLst>
                                </p:cTn>
                              </p:par>
                              <p:par>
                                <p:cTn id="41" presetID="55" presetClass="entr" presetSubtype="0" fill="hold" grpId="0" nodeType="withEffect">
                                  <p:stCondLst>
                                    <p:cond delay="2800"/>
                                  </p:stCondLst>
                                  <p:childTnLst>
                                    <p:set>
                                      <p:cBhvr>
                                        <p:cTn id="42" dur="1" fill="hold">
                                          <p:stCondLst>
                                            <p:cond delay="0"/>
                                          </p:stCondLst>
                                        </p:cTn>
                                        <p:tgtEl>
                                          <p:spTgt spid="6159"/>
                                        </p:tgtEl>
                                        <p:attrNameLst>
                                          <p:attrName>style.visibility</p:attrName>
                                        </p:attrNameLst>
                                      </p:cBhvr>
                                      <p:to>
                                        <p:strVal val="visible"/>
                                      </p:to>
                                    </p:set>
                                    <p:anim calcmode="lin" valueType="num">
                                      <p:cBhvr>
                                        <p:cTn id="43" dur="500" fill="hold"/>
                                        <p:tgtEl>
                                          <p:spTgt spid="6159"/>
                                        </p:tgtEl>
                                        <p:attrNameLst>
                                          <p:attrName>ppt_w</p:attrName>
                                        </p:attrNameLst>
                                      </p:cBhvr>
                                      <p:tavLst>
                                        <p:tav tm="0">
                                          <p:val>
                                            <p:strVal val="#ppt_w*0.70"/>
                                          </p:val>
                                        </p:tav>
                                        <p:tav tm="100000">
                                          <p:val>
                                            <p:strVal val="#ppt_w"/>
                                          </p:val>
                                        </p:tav>
                                      </p:tavLst>
                                    </p:anim>
                                    <p:anim calcmode="lin" valueType="num">
                                      <p:cBhvr>
                                        <p:cTn id="44" dur="500" fill="hold"/>
                                        <p:tgtEl>
                                          <p:spTgt spid="6159"/>
                                        </p:tgtEl>
                                        <p:attrNameLst>
                                          <p:attrName>ppt_h</p:attrName>
                                        </p:attrNameLst>
                                      </p:cBhvr>
                                      <p:tavLst>
                                        <p:tav tm="0">
                                          <p:val>
                                            <p:strVal val="#ppt_h"/>
                                          </p:val>
                                        </p:tav>
                                        <p:tav tm="100000">
                                          <p:val>
                                            <p:strVal val="#ppt_h"/>
                                          </p:val>
                                        </p:tav>
                                      </p:tavLst>
                                    </p:anim>
                                    <p:animEffect transition="in" filter="fade">
                                      <p:cBhvr>
                                        <p:cTn id="45" dur="500"/>
                                        <p:tgtEl>
                                          <p:spTgt spid="6159"/>
                                        </p:tgtEl>
                                      </p:cBhvr>
                                    </p:animEffect>
                                  </p:childTnLst>
                                </p:cTn>
                              </p:par>
                              <p:par>
                                <p:cTn id="46" presetID="55" presetClass="entr" presetSubtype="0" fill="hold" grpId="0" nodeType="withEffect">
                                  <p:stCondLst>
                                    <p:cond delay="3200"/>
                                  </p:stCondLst>
                                  <p:childTnLst>
                                    <p:set>
                                      <p:cBhvr>
                                        <p:cTn id="47" dur="1" fill="hold">
                                          <p:stCondLst>
                                            <p:cond delay="0"/>
                                          </p:stCondLst>
                                        </p:cTn>
                                        <p:tgtEl>
                                          <p:spTgt spid="6160"/>
                                        </p:tgtEl>
                                        <p:attrNameLst>
                                          <p:attrName>style.visibility</p:attrName>
                                        </p:attrNameLst>
                                      </p:cBhvr>
                                      <p:to>
                                        <p:strVal val="visible"/>
                                      </p:to>
                                    </p:set>
                                    <p:anim calcmode="lin" valueType="num">
                                      <p:cBhvr>
                                        <p:cTn id="48" dur="500" fill="hold"/>
                                        <p:tgtEl>
                                          <p:spTgt spid="6160"/>
                                        </p:tgtEl>
                                        <p:attrNameLst>
                                          <p:attrName>ppt_w</p:attrName>
                                        </p:attrNameLst>
                                      </p:cBhvr>
                                      <p:tavLst>
                                        <p:tav tm="0">
                                          <p:val>
                                            <p:strVal val="#ppt_w*0.70"/>
                                          </p:val>
                                        </p:tav>
                                        <p:tav tm="100000">
                                          <p:val>
                                            <p:strVal val="#ppt_w"/>
                                          </p:val>
                                        </p:tav>
                                      </p:tavLst>
                                    </p:anim>
                                    <p:anim calcmode="lin" valueType="num">
                                      <p:cBhvr>
                                        <p:cTn id="49" dur="500" fill="hold"/>
                                        <p:tgtEl>
                                          <p:spTgt spid="6160"/>
                                        </p:tgtEl>
                                        <p:attrNameLst>
                                          <p:attrName>ppt_h</p:attrName>
                                        </p:attrNameLst>
                                      </p:cBhvr>
                                      <p:tavLst>
                                        <p:tav tm="0">
                                          <p:val>
                                            <p:strVal val="#ppt_h"/>
                                          </p:val>
                                        </p:tav>
                                        <p:tav tm="100000">
                                          <p:val>
                                            <p:strVal val="#ppt_h"/>
                                          </p:val>
                                        </p:tav>
                                      </p:tavLst>
                                    </p:anim>
                                    <p:animEffect transition="in" filter="fade">
                                      <p:cBhvr>
                                        <p:cTn id="50" dur="500"/>
                                        <p:tgtEl>
                                          <p:spTgt spid="6160"/>
                                        </p:tgtEl>
                                      </p:cBhvr>
                                    </p:animEffect>
                                  </p:childTnLst>
                                </p:cTn>
                              </p:par>
                              <p:par>
                                <p:cTn id="51" presetID="55" presetClass="entr" presetSubtype="0" fill="hold" grpId="0" nodeType="withEffect">
                                  <p:stCondLst>
                                    <p:cond delay="3600"/>
                                  </p:stCondLst>
                                  <p:childTnLst>
                                    <p:set>
                                      <p:cBhvr>
                                        <p:cTn id="52" dur="1" fill="hold">
                                          <p:stCondLst>
                                            <p:cond delay="0"/>
                                          </p:stCondLst>
                                        </p:cTn>
                                        <p:tgtEl>
                                          <p:spTgt spid="6161"/>
                                        </p:tgtEl>
                                        <p:attrNameLst>
                                          <p:attrName>style.visibility</p:attrName>
                                        </p:attrNameLst>
                                      </p:cBhvr>
                                      <p:to>
                                        <p:strVal val="visible"/>
                                      </p:to>
                                    </p:set>
                                    <p:anim calcmode="lin" valueType="num">
                                      <p:cBhvr>
                                        <p:cTn id="53" dur="500" fill="hold"/>
                                        <p:tgtEl>
                                          <p:spTgt spid="6161"/>
                                        </p:tgtEl>
                                        <p:attrNameLst>
                                          <p:attrName>ppt_w</p:attrName>
                                        </p:attrNameLst>
                                      </p:cBhvr>
                                      <p:tavLst>
                                        <p:tav tm="0">
                                          <p:val>
                                            <p:strVal val="#ppt_w*0.70"/>
                                          </p:val>
                                        </p:tav>
                                        <p:tav tm="100000">
                                          <p:val>
                                            <p:strVal val="#ppt_w"/>
                                          </p:val>
                                        </p:tav>
                                      </p:tavLst>
                                    </p:anim>
                                    <p:anim calcmode="lin" valueType="num">
                                      <p:cBhvr>
                                        <p:cTn id="54" dur="500" fill="hold"/>
                                        <p:tgtEl>
                                          <p:spTgt spid="6161"/>
                                        </p:tgtEl>
                                        <p:attrNameLst>
                                          <p:attrName>ppt_h</p:attrName>
                                        </p:attrNameLst>
                                      </p:cBhvr>
                                      <p:tavLst>
                                        <p:tav tm="0">
                                          <p:val>
                                            <p:strVal val="#ppt_h"/>
                                          </p:val>
                                        </p:tav>
                                        <p:tav tm="100000">
                                          <p:val>
                                            <p:strVal val="#ppt_h"/>
                                          </p:val>
                                        </p:tav>
                                      </p:tavLst>
                                    </p:anim>
                                    <p:animEffect transition="in" filter="fade">
                                      <p:cBhvr>
                                        <p:cTn id="55" dur="500"/>
                                        <p:tgtEl>
                                          <p:spTgt spid="6161"/>
                                        </p:tgtEl>
                                      </p:cBhvr>
                                    </p:animEffect>
                                  </p:childTnLst>
                                </p:cTn>
                              </p:par>
                              <p:par>
                                <p:cTn id="56" presetID="55" presetClass="entr" presetSubtype="0" fill="hold" grpId="0" nodeType="withEffect">
                                  <p:stCondLst>
                                    <p:cond delay="4000"/>
                                  </p:stCondLst>
                                  <p:childTnLst>
                                    <p:set>
                                      <p:cBhvr>
                                        <p:cTn id="57" dur="1" fill="hold">
                                          <p:stCondLst>
                                            <p:cond delay="0"/>
                                          </p:stCondLst>
                                        </p:cTn>
                                        <p:tgtEl>
                                          <p:spTgt spid="6162"/>
                                        </p:tgtEl>
                                        <p:attrNameLst>
                                          <p:attrName>style.visibility</p:attrName>
                                        </p:attrNameLst>
                                      </p:cBhvr>
                                      <p:to>
                                        <p:strVal val="visible"/>
                                      </p:to>
                                    </p:set>
                                    <p:anim calcmode="lin" valueType="num">
                                      <p:cBhvr>
                                        <p:cTn id="58" dur="500" fill="hold"/>
                                        <p:tgtEl>
                                          <p:spTgt spid="6162"/>
                                        </p:tgtEl>
                                        <p:attrNameLst>
                                          <p:attrName>ppt_w</p:attrName>
                                        </p:attrNameLst>
                                      </p:cBhvr>
                                      <p:tavLst>
                                        <p:tav tm="0">
                                          <p:val>
                                            <p:strVal val="#ppt_w*0.70"/>
                                          </p:val>
                                        </p:tav>
                                        <p:tav tm="100000">
                                          <p:val>
                                            <p:strVal val="#ppt_w"/>
                                          </p:val>
                                        </p:tav>
                                      </p:tavLst>
                                    </p:anim>
                                    <p:anim calcmode="lin" valueType="num">
                                      <p:cBhvr>
                                        <p:cTn id="59" dur="500" fill="hold"/>
                                        <p:tgtEl>
                                          <p:spTgt spid="6162"/>
                                        </p:tgtEl>
                                        <p:attrNameLst>
                                          <p:attrName>ppt_h</p:attrName>
                                        </p:attrNameLst>
                                      </p:cBhvr>
                                      <p:tavLst>
                                        <p:tav tm="0">
                                          <p:val>
                                            <p:strVal val="#ppt_h"/>
                                          </p:val>
                                        </p:tav>
                                        <p:tav tm="100000">
                                          <p:val>
                                            <p:strVal val="#ppt_h"/>
                                          </p:val>
                                        </p:tav>
                                      </p:tavLst>
                                    </p:anim>
                                    <p:animEffect transition="in" filter="fade">
                                      <p:cBhvr>
                                        <p:cTn id="60" dur="500"/>
                                        <p:tgtEl>
                                          <p:spTgt spid="6162"/>
                                        </p:tgtEl>
                                      </p:cBhvr>
                                    </p:animEffect>
                                  </p:childTnLst>
                                </p:cTn>
                              </p:par>
                              <p:par>
                                <p:cTn id="61" presetID="10" presetClass="entr" presetSubtype="0" fill="hold" grpId="0" nodeType="withEffect">
                                  <p:stCondLst>
                                    <p:cond delay="4000"/>
                                  </p:stCondLst>
                                  <p:childTnLst>
                                    <p:set>
                                      <p:cBhvr>
                                        <p:cTn id="62" dur="1" fill="hold">
                                          <p:stCondLst>
                                            <p:cond delay="0"/>
                                          </p:stCondLst>
                                        </p:cTn>
                                        <p:tgtEl>
                                          <p:spTgt spid="6163"/>
                                        </p:tgtEl>
                                        <p:attrNameLst>
                                          <p:attrName>style.visibility</p:attrName>
                                        </p:attrNameLst>
                                      </p:cBhvr>
                                      <p:to>
                                        <p:strVal val="visible"/>
                                      </p:to>
                                    </p:set>
                                    <p:animEffect transition="in" filter="fade">
                                      <p:cBhvr>
                                        <p:cTn id="63" dur="1000"/>
                                        <p:tgtEl>
                                          <p:spTgt spid="6163"/>
                                        </p:tgtEl>
                                      </p:cBhvr>
                                    </p:animEffect>
                                  </p:childTnLst>
                                </p:cTn>
                              </p:par>
                            </p:childTnLst>
                          </p:cTn>
                        </p:par>
                        <p:par>
                          <p:cTn id="64" fill="hold">
                            <p:stCondLst>
                              <p:cond delay="500"/>
                            </p:stCondLst>
                            <p:childTnLst>
                              <p:par>
                                <p:cTn id="65" presetID="22" presetClass="entr" presetSubtype="8" fill="hold" nodeType="afterEffect">
                                  <p:stCondLst>
                                    <p:cond delay="0"/>
                                  </p:stCondLst>
                                  <p:childTnLst>
                                    <p:set>
                                      <p:cBhvr>
                                        <p:cTn id="66" dur="1" fill="hold">
                                          <p:stCondLst>
                                            <p:cond delay="0"/>
                                          </p:stCondLst>
                                        </p:cTn>
                                        <p:tgtEl>
                                          <p:spTgt spid="6158"/>
                                        </p:tgtEl>
                                        <p:attrNameLst>
                                          <p:attrName>style.visibility</p:attrName>
                                        </p:attrNameLst>
                                      </p:cBhvr>
                                      <p:to>
                                        <p:strVal val="visible"/>
                                      </p:to>
                                    </p:set>
                                    <p:animEffect transition="in" filter="wipe(left)">
                                      <p:cBhvr>
                                        <p:cTn id="67" dur="500"/>
                                        <p:tgtEl>
                                          <p:spTgt spid="6158"/>
                                        </p:tgtEl>
                                      </p:cBhvr>
                                    </p:animEffect>
                                  </p:childTnLst>
                                </p:cTn>
                              </p:par>
                            </p:childTnLst>
                          </p:cTn>
                        </p:par>
                        <p:par>
                          <p:cTn id="68" fill="hold">
                            <p:stCondLst>
                              <p:cond delay="1000"/>
                            </p:stCondLst>
                            <p:childTnLst>
                              <p:par>
                                <p:cTn id="69" presetID="50" presetClass="entr" presetSubtype="0" decel="100000" fill="hold" grpId="0" nodeType="afterEffect">
                                  <p:stCondLst>
                                    <p:cond delay="0"/>
                                  </p:stCondLst>
                                  <p:childTnLst>
                                    <p:set>
                                      <p:cBhvr>
                                        <p:cTn id="70" dur="1" fill="hold">
                                          <p:stCondLst>
                                            <p:cond delay="0"/>
                                          </p:stCondLst>
                                        </p:cTn>
                                        <p:tgtEl>
                                          <p:spTgt spid="6164"/>
                                        </p:tgtEl>
                                        <p:attrNameLst>
                                          <p:attrName>style.visibility</p:attrName>
                                        </p:attrNameLst>
                                      </p:cBhvr>
                                      <p:to>
                                        <p:strVal val="visible"/>
                                      </p:to>
                                    </p:set>
                                    <p:anim calcmode="lin" valueType="num">
                                      <p:cBhvr>
                                        <p:cTn id="71" dur="1000" fill="hold"/>
                                        <p:tgtEl>
                                          <p:spTgt spid="6164"/>
                                        </p:tgtEl>
                                        <p:attrNameLst>
                                          <p:attrName>ppt_w</p:attrName>
                                        </p:attrNameLst>
                                      </p:cBhvr>
                                      <p:tavLst>
                                        <p:tav tm="0">
                                          <p:val>
                                            <p:strVal val="#ppt_w+.3"/>
                                          </p:val>
                                        </p:tav>
                                        <p:tav tm="100000">
                                          <p:val>
                                            <p:strVal val="#ppt_w"/>
                                          </p:val>
                                        </p:tav>
                                      </p:tavLst>
                                    </p:anim>
                                    <p:anim calcmode="lin" valueType="num">
                                      <p:cBhvr>
                                        <p:cTn id="72" dur="1000" fill="hold"/>
                                        <p:tgtEl>
                                          <p:spTgt spid="6164"/>
                                        </p:tgtEl>
                                        <p:attrNameLst>
                                          <p:attrName>ppt_h</p:attrName>
                                        </p:attrNameLst>
                                      </p:cBhvr>
                                      <p:tavLst>
                                        <p:tav tm="0">
                                          <p:val>
                                            <p:strVal val="#ppt_h"/>
                                          </p:val>
                                        </p:tav>
                                        <p:tav tm="100000">
                                          <p:val>
                                            <p:strVal val="#ppt_h"/>
                                          </p:val>
                                        </p:tav>
                                      </p:tavLst>
                                    </p:anim>
                                    <p:animEffect transition="in" filter="fade">
                                      <p:cBhvr>
                                        <p:cTn id="73" dur="10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9" grpId="0" animBg="1"/>
      <p:bldP spid="6160" grpId="0" animBg="1"/>
      <p:bldP spid="6161" grpId="0" animBg="1"/>
      <p:bldP spid="6162" grpId="0" animBg="1"/>
      <p:bldP spid="6163" grpId="0" animBg="1"/>
      <p:bldP spid="616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p:txBody>
          <a:bodyPr vert="horz" wrap="square" anchor="b"/>
          <a:p>
            <a:pPr lvl="0" eaLnBrk="1" hangingPunct="1"/>
            <a:r>
              <a:rPr lang="zh-CN" altLang="en-US" dirty="0"/>
              <a:t>轻量级</a:t>
            </a:r>
            <a:r>
              <a:rPr lang="en-US" altLang="zh-CN" dirty="0"/>
              <a:t>webapp</a:t>
            </a:r>
            <a:r>
              <a:rPr lang="zh-CN" altLang="en-US" dirty="0"/>
              <a:t>个性化定制</a:t>
            </a:r>
            <a:endParaRPr lang="zh-CN" altLang="en-US" dirty="0"/>
          </a:p>
        </p:txBody>
      </p:sp>
      <p:pic>
        <p:nvPicPr>
          <p:cNvPr id="7171" name="Picture 3" descr="C:\Users\Frank\Desktop\图片\u=671223700,2929764027&amp;fm=23&amp;gp=0.jpgu=671223700,2929764027&amp;fm=23&amp;gp=0"/>
          <p:cNvPicPr>
            <a:picLocks noChangeAspect="1"/>
          </p:cNvPicPr>
          <p:nvPr/>
        </p:nvPicPr>
        <p:blipFill>
          <a:blip r:embed="rId1"/>
          <a:srcRect/>
          <a:stretch>
            <a:fillRect/>
          </a:stretch>
        </p:blipFill>
        <p:spPr>
          <a:xfrm>
            <a:off x="712788" y="1773238"/>
            <a:ext cx="1958975" cy="1871662"/>
          </a:xfrm>
          <a:prstGeom prst="rect">
            <a:avLst/>
          </a:prstGeom>
          <a:noFill/>
          <a:ln w="9525">
            <a:noFill/>
          </a:ln>
        </p:spPr>
      </p:pic>
      <p:pic>
        <p:nvPicPr>
          <p:cNvPr id="7172" name="Picture 4" descr="C:\Users\Frank\Desktop\图片\u=1537902122,647083560&amp;fm=23&amp;gp=0.jpgu=1537902122,647083560&amp;fm=23&amp;gp=0"/>
          <p:cNvPicPr>
            <a:picLocks noChangeAspect="1"/>
          </p:cNvPicPr>
          <p:nvPr/>
        </p:nvPicPr>
        <p:blipFill>
          <a:blip r:embed="rId2"/>
          <a:srcRect/>
          <a:stretch>
            <a:fillRect/>
          </a:stretch>
        </p:blipFill>
        <p:spPr>
          <a:xfrm>
            <a:off x="5583714" y="1701800"/>
            <a:ext cx="2296160" cy="1722438"/>
          </a:xfrm>
          <a:prstGeom prst="rect">
            <a:avLst/>
          </a:prstGeom>
          <a:noFill/>
          <a:ln w="9525">
            <a:noFill/>
          </a:ln>
        </p:spPr>
      </p:pic>
      <p:pic>
        <p:nvPicPr>
          <p:cNvPr id="7173" name="Picture 5" descr="C:\Users\Frank\Desktop\图片\u=77868789,750132733&amp;fm=23&amp;gp=0.jpgu=77868789,750132733&amp;fm=23&amp;gp=0"/>
          <p:cNvPicPr>
            <a:picLocks noChangeAspect="1"/>
          </p:cNvPicPr>
          <p:nvPr/>
        </p:nvPicPr>
        <p:blipFill>
          <a:blip r:embed="rId3"/>
          <a:srcRect/>
          <a:stretch>
            <a:fillRect/>
          </a:stretch>
        </p:blipFill>
        <p:spPr>
          <a:xfrm>
            <a:off x="643414" y="3933825"/>
            <a:ext cx="2458085" cy="1727200"/>
          </a:xfrm>
          <a:prstGeom prst="rect">
            <a:avLst/>
          </a:prstGeom>
          <a:noFill/>
          <a:ln w="9525">
            <a:noFill/>
          </a:ln>
        </p:spPr>
      </p:pic>
      <p:pic>
        <p:nvPicPr>
          <p:cNvPr id="7174" name="Picture 6" descr="C:\Users\Frank\Desktop\图片\u=3206020843,3659937172&amp;fm=23&amp;gp=0.jpgu=3206020843,3659937172&amp;fm=23&amp;gp=0"/>
          <p:cNvPicPr>
            <a:picLocks noChangeAspect="1"/>
          </p:cNvPicPr>
          <p:nvPr/>
        </p:nvPicPr>
        <p:blipFill>
          <a:blip r:embed="rId4"/>
          <a:srcRect/>
          <a:stretch>
            <a:fillRect/>
          </a:stretch>
        </p:blipFill>
        <p:spPr>
          <a:xfrm>
            <a:off x="5583238" y="3837782"/>
            <a:ext cx="2879725" cy="1727200"/>
          </a:xfrm>
          <a:prstGeom prst="rect">
            <a:avLst/>
          </a:prstGeom>
          <a:noFill/>
          <a:ln w="9525">
            <a:noFill/>
          </a:ln>
        </p:spPr>
      </p:pic>
      <p:sp>
        <p:nvSpPr>
          <p:cNvPr id="7175" name="AutoShape 7"/>
          <p:cNvSpPr/>
          <p:nvPr/>
        </p:nvSpPr>
        <p:spPr>
          <a:xfrm>
            <a:off x="3492500" y="2590800"/>
            <a:ext cx="1657350" cy="1943100"/>
          </a:xfrm>
          <a:prstGeom prst="star4">
            <a:avLst/>
          </a:prstGeom>
          <a:solidFill>
            <a:schemeClr val="accent1">
              <a:alpha val="100000"/>
            </a:schemeClr>
          </a:solidFill>
          <a:ln w="9525" cap="flat" cmpd="sng">
            <a:solidFill>
              <a:schemeClr val="tx1"/>
            </a:solidFill>
            <a:prstDash val="solid"/>
            <a:headEnd type="none" w="med" len="med"/>
            <a:tailEnd type="none" w="med" len="med"/>
          </a:ln>
        </p:spPr>
        <p:txBody>
          <a:bodyPr/>
          <a:p>
            <a:endParaRPr lang="zh-CN" altLang="en-US"/>
          </a:p>
        </p:txBody>
      </p:sp>
      <p:sp>
        <p:nvSpPr>
          <p:cNvPr id="7176" name="Text Box 8"/>
          <p:cNvSpPr txBox="1"/>
          <p:nvPr/>
        </p:nvSpPr>
        <p:spPr>
          <a:xfrm>
            <a:off x="3635375" y="2133600"/>
            <a:ext cx="1657350" cy="457200"/>
          </a:xfrm>
          <a:prstGeom prst="rect">
            <a:avLst/>
          </a:prstGeom>
          <a:noFill/>
          <a:ln w="9525">
            <a:noFill/>
          </a:ln>
        </p:spPr>
        <p:txBody>
          <a:bodyPr>
            <a:spAutoFit/>
          </a:bodyPr>
          <a:p>
            <a:pPr lvl="0" eaLnBrk="1" hangingPunct="1"/>
            <a:r>
              <a:rPr lang="zh-CN" altLang="en-US" sz="2400" b="1" dirty="0">
                <a:solidFill>
                  <a:schemeClr val="hlink"/>
                </a:solidFill>
                <a:latin typeface="Arial" panose="020B0604020202020204" pitchFamily="34" charset="0"/>
                <a:ea typeface="宋体" panose="02010600030101010101" pitchFamily="2" charset="-122"/>
              </a:rPr>
              <a:t>自由组合</a:t>
            </a:r>
            <a:endParaRPr lang="zh-CN" altLang="en-US" sz="2400" b="1" dirty="0">
              <a:solidFill>
                <a:schemeClr val="hlink"/>
              </a:solidFill>
              <a:latin typeface="Arial" panose="020B0604020202020204" pitchFamily="34" charset="0"/>
              <a:ea typeface="宋体" panose="02010600030101010101" pitchFamily="2" charset="-122"/>
            </a:endParaRPr>
          </a:p>
        </p:txBody>
      </p:sp>
      <p:sp>
        <p:nvSpPr>
          <p:cNvPr id="7177" name="Text Box 9"/>
          <p:cNvSpPr txBox="1"/>
          <p:nvPr/>
        </p:nvSpPr>
        <p:spPr>
          <a:xfrm>
            <a:off x="1148080" y="1341755"/>
            <a:ext cx="1768475" cy="365760"/>
          </a:xfrm>
          <a:prstGeom prst="rect">
            <a:avLst/>
          </a:prstGeom>
          <a:noFill/>
          <a:ln w="9525">
            <a:noFill/>
          </a:ln>
        </p:spPr>
        <p:txBody>
          <a:bodyPr>
            <a:spAutoFit/>
          </a:bodyPr>
          <a:p>
            <a:pPr lvl="0" eaLnBrk="1" hangingPunct="1"/>
            <a:r>
              <a:rPr lang="zh-CN" altLang="en-US" dirty="0">
                <a:solidFill>
                  <a:srgbClr val="DC30E6"/>
                </a:solidFill>
                <a:latin typeface="Arial" panose="020B0604020202020204" pitchFamily="34" charset="0"/>
                <a:ea typeface="宋体" panose="02010600030101010101" pitchFamily="2" charset="-122"/>
              </a:rPr>
              <a:t>购物应用</a:t>
            </a:r>
            <a:endParaRPr lang="zh-CN" altLang="en-US" dirty="0">
              <a:solidFill>
                <a:srgbClr val="DC30E6"/>
              </a:solidFill>
              <a:latin typeface="Arial" panose="020B0604020202020204" pitchFamily="34" charset="0"/>
              <a:ea typeface="宋体" panose="02010600030101010101" pitchFamily="2" charset="-122"/>
            </a:endParaRPr>
          </a:p>
        </p:txBody>
      </p:sp>
      <p:sp>
        <p:nvSpPr>
          <p:cNvPr id="7178" name="Text Box 10"/>
          <p:cNvSpPr txBox="1"/>
          <p:nvPr/>
        </p:nvSpPr>
        <p:spPr>
          <a:xfrm>
            <a:off x="5651500" y="1341438"/>
            <a:ext cx="2417763" cy="365760"/>
          </a:xfrm>
          <a:prstGeom prst="rect">
            <a:avLst/>
          </a:prstGeom>
          <a:noFill/>
          <a:ln w="9525">
            <a:noFill/>
          </a:ln>
        </p:spPr>
        <p:txBody>
          <a:bodyPr>
            <a:spAutoFit/>
          </a:bodyPr>
          <a:p>
            <a:pPr lvl="0" eaLnBrk="1" hangingPunct="1"/>
            <a:r>
              <a:rPr lang="zh-CN" altLang="en-US" dirty="0">
                <a:solidFill>
                  <a:srgbClr val="DC30E6"/>
                </a:solidFill>
                <a:latin typeface="Arial" panose="020B0604020202020204" pitchFamily="34" charset="0"/>
                <a:ea typeface="宋体" panose="02010600030101010101" pitchFamily="2" charset="-122"/>
              </a:rPr>
              <a:t>社交应用</a:t>
            </a:r>
            <a:endParaRPr lang="zh-CN" altLang="en-US" dirty="0">
              <a:solidFill>
                <a:srgbClr val="DC30E6"/>
              </a:solidFill>
              <a:latin typeface="Arial" panose="020B0604020202020204" pitchFamily="34" charset="0"/>
              <a:ea typeface="宋体" panose="02010600030101010101" pitchFamily="2" charset="-122"/>
            </a:endParaRPr>
          </a:p>
        </p:txBody>
      </p:sp>
      <p:sp>
        <p:nvSpPr>
          <p:cNvPr id="7179" name="Text Box 11"/>
          <p:cNvSpPr txBox="1"/>
          <p:nvPr/>
        </p:nvSpPr>
        <p:spPr>
          <a:xfrm>
            <a:off x="932180" y="5805805"/>
            <a:ext cx="2416175" cy="365760"/>
          </a:xfrm>
          <a:prstGeom prst="rect">
            <a:avLst/>
          </a:prstGeom>
          <a:noFill/>
          <a:ln w="9525">
            <a:noFill/>
          </a:ln>
        </p:spPr>
        <p:txBody>
          <a:bodyPr>
            <a:spAutoFit/>
          </a:bodyPr>
          <a:p>
            <a:pPr lvl="0" eaLnBrk="1" hangingPunct="1"/>
            <a:r>
              <a:rPr lang="zh-CN" altLang="en-US" dirty="0">
                <a:solidFill>
                  <a:srgbClr val="DC30E6"/>
                </a:solidFill>
                <a:latin typeface="Arial" panose="020B0604020202020204" pitchFamily="34" charset="0"/>
                <a:ea typeface="宋体" panose="02010600030101010101" pitchFamily="2" charset="-122"/>
              </a:rPr>
              <a:t>办公应用</a:t>
            </a:r>
            <a:endParaRPr lang="zh-CN" altLang="en-US" dirty="0">
              <a:solidFill>
                <a:srgbClr val="DC30E6"/>
              </a:solidFill>
              <a:latin typeface="Arial" panose="020B0604020202020204" pitchFamily="34" charset="0"/>
              <a:ea typeface="宋体" panose="02010600030101010101" pitchFamily="2" charset="-122"/>
            </a:endParaRPr>
          </a:p>
        </p:txBody>
      </p:sp>
      <p:sp>
        <p:nvSpPr>
          <p:cNvPr id="7180" name="Text Box 12"/>
          <p:cNvSpPr txBox="1"/>
          <p:nvPr/>
        </p:nvSpPr>
        <p:spPr>
          <a:xfrm>
            <a:off x="5795963" y="5805488"/>
            <a:ext cx="2417762" cy="365760"/>
          </a:xfrm>
          <a:prstGeom prst="rect">
            <a:avLst/>
          </a:prstGeom>
          <a:noFill/>
          <a:ln w="9525">
            <a:noFill/>
          </a:ln>
        </p:spPr>
        <p:txBody>
          <a:bodyPr>
            <a:spAutoFit/>
          </a:bodyPr>
          <a:p>
            <a:pPr lvl="0" eaLnBrk="1" hangingPunct="1"/>
            <a:r>
              <a:rPr lang="zh-CN" altLang="en-US" dirty="0">
                <a:solidFill>
                  <a:srgbClr val="DC30E6"/>
                </a:solidFill>
                <a:latin typeface="Arial" panose="020B0604020202020204" pitchFamily="34" charset="0"/>
                <a:ea typeface="宋体" panose="02010600030101010101" pitchFamily="2" charset="-122"/>
              </a:rPr>
              <a:t>游戏应用</a:t>
            </a:r>
            <a:endParaRPr lang="zh-CN" altLang="en-US" dirty="0">
              <a:solidFill>
                <a:srgbClr val="DC30E6"/>
              </a:solidFill>
              <a:latin typeface="Arial" panose="020B0604020202020204" pitchFamily="34" charset="0"/>
              <a:ea typeface="宋体" panose="02010600030101010101" pitchFamily="2" charset="-122"/>
            </a:endParaRPr>
          </a:p>
        </p:txBody>
      </p:sp>
      <p:sp>
        <p:nvSpPr>
          <p:cNvPr id="7181" name="Text Box 13"/>
          <p:cNvSpPr txBox="1"/>
          <p:nvPr/>
        </p:nvSpPr>
        <p:spPr>
          <a:xfrm>
            <a:off x="3492500" y="4654550"/>
            <a:ext cx="1990725" cy="640080"/>
          </a:xfrm>
          <a:prstGeom prst="rect">
            <a:avLst/>
          </a:prstGeom>
          <a:noFill/>
          <a:ln w="9525">
            <a:noFill/>
          </a:ln>
        </p:spPr>
        <p:txBody>
          <a:bodyPr>
            <a:spAutoFit/>
          </a:bodyPr>
          <a:p>
            <a:pPr lvl="0" eaLnBrk="1" hangingPunct="1"/>
            <a:r>
              <a:rPr lang="zh-CN" altLang="en-US" b="1" dirty="0">
                <a:solidFill>
                  <a:schemeClr val="hlink"/>
                </a:solidFill>
                <a:latin typeface="Arial" panose="020B0604020202020204" pitchFamily="34" charset="0"/>
                <a:ea typeface="宋体" panose="02010600030101010101" pitchFamily="2" charset="-122"/>
              </a:rPr>
              <a:t>定制一个属于自己的专属</a:t>
            </a:r>
            <a:r>
              <a:rPr lang="en-US" altLang="zh-CN" b="1" dirty="0">
                <a:solidFill>
                  <a:schemeClr val="hlink"/>
                </a:solidFill>
                <a:latin typeface="Arial" panose="020B0604020202020204" pitchFamily="34" charset="0"/>
                <a:ea typeface="宋体" panose="02010600030101010101" pitchFamily="2" charset="-122"/>
              </a:rPr>
              <a:t>app</a:t>
            </a:r>
            <a:r>
              <a:rPr lang="zh-CN" altLang="en-US" b="1" dirty="0">
                <a:solidFill>
                  <a:schemeClr val="hlink"/>
                </a:solidFill>
                <a:latin typeface="Arial" panose="020B0604020202020204" pitchFamily="34" charset="0"/>
                <a:ea typeface="宋体" panose="02010600030101010101" pitchFamily="2" charset="-122"/>
              </a:rPr>
              <a:t>应用</a:t>
            </a:r>
            <a:endParaRPr lang="zh-CN" altLang="en-US" b="1" dirty="0">
              <a:solidFill>
                <a:schemeClr val="hlink"/>
              </a:solidFill>
              <a:latin typeface="Arial" panose="020B0604020202020204" pitchFamily="34" charset="0"/>
              <a:ea typeface="宋体" panose="02010600030101010101" pitchFamily="2" charset="-122"/>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slide(fromBottom)">
                                      <p:cBhvr>
                                        <p:cTn id="7" dur="1000"/>
                                        <p:tgtEl>
                                          <p:spTgt spid="7171"/>
                                        </p:tgtEl>
                                      </p:cBhvr>
                                    </p:animEffect>
                                  </p:childTnLst>
                                </p:cTn>
                              </p:par>
                            </p:childTnLst>
                          </p:cTn>
                        </p:par>
                        <p:par>
                          <p:cTn id="8" fill="hold">
                            <p:stCondLst>
                              <p:cond delay="1000"/>
                            </p:stCondLst>
                            <p:childTnLst>
                              <p:par>
                                <p:cTn id="9" presetID="12" presetClass="entr" presetSubtype="4" fill="hold" grpId="0" nodeType="afterEffect">
                                  <p:stCondLst>
                                    <p:cond delay="0"/>
                                  </p:stCondLst>
                                  <p:childTnLst>
                                    <p:set>
                                      <p:cBhvr>
                                        <p:cTn id="10" dur="1" fill="hold">
                                          <p:stCondLst>
                                            <p:cond delay="0"/>
                                          </p:stCondLst>
                                        </p:cTn>
                                        <p:tgtEl>
                                          <p:spTgt spid="7177"/>
                                        </p:tgtEl>
                                        <p:attrNameLst>
                                          <p:attrName>style.visibility</p:attrName>
                                        </p:attrNameLst>
                                      </p:cBhvr>
                                      <p:to>
                                        <p:strVal val="visible"/>
                                      </p:to>
                                    </p:set>
                                    <p:animEffect transition="in" filter="slide(fromBottom)">
                                      <p:cBhvr>
                                        <p:cTn id="11" dur="1000"/>
                                        <p:tgtEl>
                                          <p:spTgt spid="7177"/>
                                        </p:tgtEl>
                                      </p:cBhvr>
                                    </p:animEffect>
                                  </p:childTnLst>
                                </p:cTn>
                              </p:par>
                            </p:childTnLst>
                          </p:cTn>
                        </p:par>
                        <p:par>
                          <p:cTn id="12" fill="hold">
                            <p:stCondLst>
                              <p:cond delay="2000"/>
                            </p:stCondLst>
                            <p:childTnLst>
                              <p:par>
                                <p:cTn id="13" presetID="5" presetClass="entr" presetSubtype="10" fill="hold" nodeType="afterEffect">
                                  <p:stCondLst>
                                    <p:cond delay="0"/>
                                  </p:stCondLst>
                                  <p:childTnLst>
                                    <p:set>
                                      <p:cBhvr>
                                        <p:cTn id="14" dur="1" fill="hold">
                                          <p:stCondLst>
                                            <p:cond delay="0"/>
                                          </p:stCondLst>
                                        </p:cTn>
                                        <p:tgtEl>
                                          <p:spTgt spid="7172"/>
                                        </p:tgtEl>
                                        <p:attrNameLst>
                                          <p:attrName>style.visibility</p:attrName>
                                        </p:attrNameLst>
                                      </p:cBhvr>
                                      <p:to>
                                        <p:strVal val="visible"/>
                                      </p:to>
                                    </p:set>
                                    <p:animEffect transition="in" filter="checkerboard(across)">
                                      <p:cBhvr>
                                        <p:cTn id="15" dur="1000"/>
                                        <p:tgtEl>
                                          <p:spTgt spid="7172"/>
                                        </p:tgtEl>
                                      </p:cBhvr>
                                    </p:animEffect>
                                  </p:childTnLst>
                                </p:cTn>
                              </p:par>
                            </p:childTnLst>
                          </p:cTn>
                        </p:par>
                        <p:par>
                          <p:cTn id="16" fill="hold">
                            <p:stCondLst>
                              <p:cond delay="3000"/>
                            </p:stCondLst>
                            <p:childTnLst>
                              <p:par>
                                <p:cTn id="17" presetID="17" presetClass="entr" presetSubtype="10" fill="hold" grpId="0" nodeType="afterEffect">
                                  <p:stCondLst>
                                    <p:cond delay="0"/>
                                  </p:stCondLst>
                                  <p:childTnLst>
                                    <p:set>
                                      <p:cBhvr>
                                        <p:cTn id="18" dur="1" fill="hold">
                                          <p:stCondLst>
                                            <p:cond delay="0"/>
                                          </p:stCondLst>
                                        </p:cTn>
                                        <p:tgtEl>
                                          <p:spTgt spid="7178"/>
                                        </p:tgtEl>
                                        <p:attrNameLst>
                                          <p:attrName>style.visibility</p:attrName>
                                        </p:attrNameLst>
                                      </p:cBhvr>
                                      <p:to>
                                        <p:strVal val="visible"/>
                                      </p:to>
                                    </p:set>
                                    <p:anim calcmode="lin" valueType="num">
                                      <p:cBhvr>
                                        <p:cTn id="19" dur="1000" fill="hold"/>
                                        <p:tgtEl>
                                          <p:spTgt spid="7178"/>
                                        </p:tgtEl>
                                        <p:attrNameLst>
                                          <p:attrName>ppt_w</p:attrName>
                                        </p:attrNameLst>
                                      </p:cBhvr>
                                      <p:tavLst>
                                        <p:tav tm="0">
                                          <p:val>
                                            <p:fltVal val="0.000000"/>
                                          </p:val>
                                        </p:tav>
                                        <p:tav tm="100000">
                                          <p:val>
                                            <p:strVal val="#ppt_w"/>
                                          </p:val>
                                        </p:tav>
                                      </p:tavLst>
                                    </p:anim>
                                    <p:anim calcmode="lin" valueType="num">
                                      <p:cBhvr>
                                        <p:cTn id="20" dur="1000" fill="hold"/>
                                        <p:tgtEl>
                                          <p:spTgt spid="7178"/>
                                        </p:tgtEl>
                                        <p:attrNameLst>
                                          <p:attrName>ppt_h</p:attrName>
                                        </p:attrNameLst>
                                      </p:cBhvr>
                                      <p:tavLst>
                                        <p:tav tm="0">
                                          <p:val>
                                            <p:strVal val="#ppt_h"/>
                                          </p:val>
                                        </p:tav>
                                        <p:tav tm="100000">
                                          <p:val>
                                            <p:strVal val="#ppt_h"/>
                                          </p:val>
                                        </p:tav>
                                      </p:tavLst>
                                    </p:anim>
                                  </p:childTnLst>
                                </p:cTn>
                              </p:par>
                            </p:childTnLst>
                          </p:cTn>
                        </p:par>
                        <p:par>
                          <p:cTn id="21" fill="hold">
                            <p:stCondLst>
                              <p:cond delay="4000"/>
                            </p:stCondLst>
                            <p:childTnLst>
                              <p:par>
                                <p:cTn id="22" presetID="2" presetClass="entr" presetSubtype="4" fill="hold" nodeType="afterEffect">
                                  <p:stCondLst>
                                    <p:cond delay="0"/>
                                  </p:stCondLst>
                                  <p:childTnLst>
                                    <p:set>
                                      <p:cBhvr>
                                        <p:cTn id="23" dur="1" fill="hold">
                                          <p:stCondLst>
                                            <p:cond delay="0"/>
                                          </p:stCondLst>
                                        </p:cTn>
                                        <p:tgtEl>
                                          <p:spTgt spid="7173"/>
                                        </p:tgtEl>
                                        <p:attrNameLst>
                                          <p:attrName>style.visibility</p:attrName>
                                        </p:attrNameLst>
                                      </p:cBhvr>
                                      <p:to>
                                        <p:strVal val="visible"/>
                                      </p:to>
                                    </p:set>
                                    <p:anim calcmode="lin" valueType="num">
                                      <p:cBhvr additive="base">
                                        <p:cTn id="24" dur="1000" fill="hold"/>
                                        <p:tgtEl>
                                          <p:spTgt spid="7173"/>
                                        </p:tgtEl>
                                        <p:attrNameLst>
                                          <p:attrName>ppt_x</p:attrName>
                                        </p:attrNameLst>
                                      </p:cBhvr>
                                      <p:tavLst>
                                        <p:tav tm="0">
                                          <p:val>
                                            <p:strVal val="#ppt_x"/>
                                          </p:val>
                                        </p:tav>
                                        <p:tav tm="100000">
                                          <p:val>
                                            <p:strVal val="#ppt_x"/>
                                          </p:val>
                                        </p:tav>
                                      </p:tavLst>
                                    </p:anim>
                                    <p:anim calcmode="lin" valueType="num">
                                      <p:cBhvr additive="base">
                                        <p:cTn id="25" dur="1000" fill="hold"/>
                                        <p:tgtEl>
                                          <p:spTgt spid="7173"/>
                                        </p:tgtEl>
                                        <p:attrNameLst>
                                          <p:attrName>ppt_y</p:attrName>
                                        </p:attrNameLst>
                                      </p:cBhvr>
                                      <p:tavLst>
                                        <p:tav tm="0">
                                          <p:val>
                                            <p:strVal val="1+#ppt_h/2"/>
                                          </p:val>
                                        </p:tav>
                                        <p:tav tm="100000">
                                          <p:val>
                                            <p:strVal val="#ppt_y"/>
                                          </p:val>
                                        </p:tav>
                                      </p:tavLst>
                                    </p:anim>
                                  </p:childTnLst>
                                </p:cTn>
                              </p:par>
                            </p:childTnLst>
                          </p:cTn>
                        </p:par>
                        <p:par>
                          <p:cTn id="26" fill="hold">
                            <p:stCondLst>
                              <p:cond delay="5000"/>
                            </p:stCondLst>
                            <p:childTnLst>
                              <p:par>
                                <p:cTn id="27" presetID="8" presetClass="entr" presetSubtype="16" fill="hold" grpId="0" nodeType="afterEffect">
                                  <p:stCondLst>
                                    <p:cond delay="0"/>
                                  </p:stCondLst>
                                  <p:childTnLst>
                                    <p:set>
                                      <p:cBhvr>
                                        <p:cTn id="28" dur="1" fill="hold">
                                          <p:stCondLst>
                                            <p:cond delay="0"/>
                                          </p:stCondLst>
                                        </p:cTn>
                                        <p:tgtEl>
                                          <p:spTgt spid="7179"/>
                                        </p:tgtEl>
                                        <p:attrNameLst>
                                          <p:attrName>style.visibility</p:attrName>
                                        </p:attrNameLst>
                                      </p:cBhvr>
                                      <p:to>
                                        <p:strVal val="visible"/>
                                      </p:to>
                                    </p:set>
                                    <p:animEffect transition="in" filter="diamond(in)">
                                      <p:cBhvr>
                                        <p:cTn id="29" dur="1000"/>
                                        <p:tgtEl>
                                          <p:spTgt spid="7179"/>
                                        </p:tgtEl>
                                      </p:cBhvr>
                                    </p:animEffect>
                                  </p:childTnLst>
                                </p:cTn>
                              </p:par>
                            </p:childTnLst>
                          </p:cTn>
                        </p:par>
                        <p:par>
                          <p:cTn id="30" fill="hold">
                            <p:stCondLst>
                              <p:cond delay="6000"/>
                            </p:stCondLst>
                            <p:childTnLst>
                              <p:par>
                                <p:cTn id="31" presetID="47" presetClass="entr" presetSubtype="0" fill="hold" nodeType="afterEffect">
                                  <p:stCondLst>
                                    <p:cond delay="0"/>
                                  </p:stCondLst>
                                  <p:childTnLst>
                                    <p:set>
                                      <p:cBhvr>
                                        <p:cTn id="32" dur="1" fill="hold">
                                          <p:stCondLst>
                                            <p:cond delay="0"/>
                                          </p:stCondLst>
                                        </p:cTn>
                                        <p:tgtEl>
                                          <p:spTgt spid="7174"/>
                                        </p:tgtEl>
                                        <p:attrNameLst>
                                          <p:attrName>style.visibility</p:attrName>
                                        </p:attrNameLst>
                                      </p:cBhvr>
                                      <p:to>
                                        <p:strVal val="visible"/>
                                      </p:to>
                                    </p:set>
                                    <p:animEffect transition="in" filter="fade">
                                      <p:cBhvr>
                                        <p:cTn id="33" dur="1000"/>
                                        <p:tgtEl>
                                          <p:spTgt spid="7174"/>
                                        </p:tgtEl>
                                      </p:cBhvr>
                                    </p:animEffect>
                                    <p:anim calcmode="lin" valueType="num">
                                      <p:cBhvr>
                                        <p:cTn id="34" dur="1000" fill="hold"/>
                                        <p:tgtEl>
                                          <p:spTgt spid="7174"/>
                                        </p:tgtEl>
                                        <p:attrNameLst>
                                          <p:attrName>ppt_x</p:attrName>
                                        </p:attrNameLst>
                                      </p:cBhvr>
                                      <p:tavLst>
                                        <p:tav tm="0">
                                          <p:val>
                                            <p:strVal val="#ppt_x"/>
                                          </p:val>
                                        </p:tav>
                                        <p:tav tm="100000">
                                          <p:val>
                                            <p:strVal val="#ppt_x"/>
                                          </p:val>
                                        </p:tav>
                                      </p:tavLst>
                                    </p:anim>
                                    <p:anim calcmode="lin" valueType="num">
                                      <p:cBhvr>
                                        <p:cTn id="35" dur="1000" fill="hold"/>
                                        <p:tgtEl>
                                          <p:spTgt spid="7174"/>
                                        </p:tgtEl>
                                        <p:attrNameLst>
                                          <p:attrName>ppt_y</p:attrName>
                                        </p:attrNameLst>
                                      </p:cBhvr>
                                      <p:tavLst>
                                        <p:tav tm="0">
                                          <p:val>
                                            <p:strVal val="#ppt_y-.1"/>
                                          </p:val>
                                        </p:tav>
                                        <p:tav tm="100000">
                                          <p:val>
                                            <p:strVal val="#ppt_y"/>
                                          </p:val>
                                        </p:tav>
                                      </p:tavLst>
                                    </p:anim>
                                  </p:childTnLst>
                                </p:cTn>
                              </p:par>
                            </p:childTnLst>
                          </p:cTn>
                        </p:par>
                        <p:par>
                          <p:cTn id="36" fill="hold">
                            <p:stCondLst>
                              <p:cond delay="7000"/>
                            </p:stCondLst>
                            <p:childTnLst>
                              <p:par>
                                <p:cTn id="37" presetID="4" presetClass="entr" presetSubtype="16" fill="hold" grpId="0" nodeType="afterEffect">
                                  <p:stCondLst>
                                    <p:cond delay="0"/>
                                  </p:stCondLst>
                                  <p:childTnLst>
                                    <p:set>
                                      <p:cBhvr>
                                        <p:cTn id="38" dur="1" fill="hold">
                                          <p:stCondLst>
                                            <p:cond delay="0"/>
                                          </p:stCondLst>
                                        </p:cTn>
                                        <p:tgtEl>
                                          <p:spTgt spid="7180"/>
                                        </p:tgtEl>
                                        <p:attrNameLst>
                                          <p:attrName>style.visibility</p:attrName>
                                        </p:attrNameLst>
                                      </p:cBhvr>
                                      <p:to>
                                        <p:strVal val="visible"/>
                                      </p:to>
                                    </p:set>
                                    <p:animEffect transition="in" filter="box(in)">
                                      <p:cBhvr>
                                        <p:cTn id="39" dur="1000"/>
                                        <p:tgtEl>
                                          <p:spTgt spid="7180"/>
                                        </p:tgtEl>
                                      </p:cBhvr>
                                    </p:animEffect>
                                  </p:childTnLst>
                                </p:cTn>
                              </p:par>
                            </p:childTnLst>
                          </p:cTn>
                        </p:par>
                        <p:par>
                          <p:cTn id="40" fill="hold">
                            <p:stCondLst>
                              <p:cond delay="8000"/>
                            </p:stCondLst>
                            <p:childTnLst>
                              <p:par>
                                <p:cTn id="41" presetID="50" presetClass="entr" presetSubtype="0" decel="100000" fill="hold" nodeType="afterEffect">
                                  <p:stCondLst>
                                    <p:cond delay="0"/>
                                  </p:stCondLst>
                                  <p:childTnLst>
                                    <p:set>
                                      <p:cBhvr>
                                        <p:cTn id="42" dur="1" fill="hold">
                                          <p:stCondLst>
                                            <p:cond delay="0"/>
                                          </p:stCondLst>
                                        </p:cTn>
                                        <p:tgtEl>
                                          <p:spTgt spid="7175"/>
                                        </p:tgtEl>
                                        <p:attrNameLst>
                                          <p:attrName>style.visibility</p:attrName>
                                        </p:attrNameLst>
                                      </p:cBhvr>
                                      <p:to>
                                        <p:strVal val="visible"/>
                                      </p:to>
                                    </p:set>
                                    <p:anim calcmode="lin" valueType="num">
                                      <p:cBhvr>
                                        <p:cTn id="43" dur="3000" fill="hold"/>
                                        <p:tgtEl>
                                          <p:spTgt spid="7175"/>
                                        </p:tgtEl>
                                        <p:attrNameLst>
                                          <p:attrName>ppt_w</p:attrName>
                                        </p:attrNameLst>
                                      </p:cBhvr>
                                      <p:tavLst>
                                        <p:tav tm="0">
                                          <p:val>
                                            <p:strVal val="#ppt_w+.3"/>
                                          </p:val>
                                        </p:tav>
                                        <p:tav tm="100000">
                                          <p:val>
                                            <p:strVal val="#ppt_w"/>
                                          </p:val>
                                        </p:tav>
                                      </p:tavLst>
                                    </p:anim>
                                    <p:anim calcmode="lin" valueType="num">
                                      <p:cBhvr>
                                        <p:cTn id="44" dur="3000" fill="hold"/>
                                        <p:tgtEl>
                                          <p:spTgt spid="7175"/>
                                        </p:tgtEl>
                                        <p:attrNameLst>
                                          <p:attrName>ppt_h</p:attrName>
                                        </p:attrNameLst>
                                      </p:cBhvr>
                                      <p:tavLst>
                                        <p:tav tm="0">
                                          <p:val>
                                            <p:strVal val="#ppt_h"/>
                                          </p:val>
                                        </p:tav>
                                        <p:tav tm="100000">
                                          <p:val>
                                            <p:strVal val="#ppt_h"/>
                                          </p:val>
                                        </p:tav>
                                      </p:tavLst>
                                    </p:anim>
                                    <p:animEffect transition="in" filter="fade">
                                      <p:cBhvr>
                                        <p:cTn id="45" dur="3000"/>
                                        <p:tgtEl>
                                          <p:spTgt spid="7175"/>
                                        </p:tgtEl>
                                      </p:cBhvr>
                                    </p:animEffect>
                                  </p:childTnLst>
                                </p:cTn>
                              </p:par>
                            </p:childTnLst>
                          </p:cTn>
                        </p:par>
                        <p:par>
                          <p:cTn id="46" fill="hold">
                            <p:stCondLst>
                              <p:cond delay="11000"/>
                            </p:stCondLst>
                            <p:childTnLst>
                              <p:par>
                                <p:cTn id="47" presetID="54" presetClass="entr" presetSubtype="0" accel="100000" fill="hold" grpId="3" nodeType="afterEffect">
                                  <p:stCondLst>
                                    <p:cond delay="0"/>
                                  </p:stCondLst>
                                  <p:childTnLst>
                                    <p:set>
                                      <p:cBhvr>
                                        <p:cTn id="48" dur="1" fill="hold">
                                          <p:stCondLst>
                                            <p:cond delay="0"/>
                                          </p:stCondLst>
                                        </p:cTn>
                                        <p:tgtEl>
                                          <p:spTgt spid="7176"/>
                                        </p:tgtEl>
                                        <p:attrNameLst>
                                          <p:attrName>style.visibility</p:attrName>
                                        </p:attrNameLst>
                                      </p:cBhvr>
                                      <p:to>
                                        <p:strVal val="visible"/>
                                      </p:to>
                                    </p:set>
                                    <p:anim calcmode="lin" valueType="num">
                                      <p:cBhvr>
                                        <p:cTn id="49" dur="3000" fill="hold"/>
                                        <p:tgtEl>
                                          <p:spTgt spid="7176"/>
                                        </p:tgtEl>
                                        <p:attrNameLst>
                                          <p:attrName>ppt_w</p:attrName>
                                        </p:attrNameLst>
                                      </p:cBhvr>
                                      <p:tavLst>
                                        <p:tav tm="0">
                                          <p:val>
                                            <p:strVal val="#ppt_w*0.05"/>
                                          </p:val>
                                        </p:tav>
                                        <p:tav tm="100000">
                                          <p:val>
                                            <p:strVal val="#ppt_w"/>
                                          </p:val>
                                        </p:tav>
                                      </p:tavLst>
                                    </p:anim>
                                    <p:anim calcmode="lin" valueType="num">
                                      <p:cBhvr>
                                        <p:cTn id="50" dur="3000" fill="hold"/>
                                        <p:tgtEl>
                                          <p:spTgt spid="7176"/>
                                        </p:tgtEl>
                                        <p:attrNameLst>
                                          <p:attrName>ppt_h</p:attrName>
                                        </p:attrNameLst>
                                      </p:cBhvr>
                                      <p:tavLst>
                                        <p:tav tm="0">
                                          <p:val>
                                            <p:strVal val="#ppt_h"/>
                                          </p:val>
                                        </p:tav>
                                        <p:tav tm="100000">
                                          <p:val>
                                            <p:strVal val="#ppt_h"/>
                                          </p:val>
                                        </p:tav>
                                      </p:tavLst>
                                    </p:anim>
                                    <p:anim calcmode="lin" valueType="num">
                                      <p:cBhvr>
                                        <p:cTn id="51" dur="3000" fill="hold"/>
                                        <p:tgtEl>
                                          <p:spTgt spid="7176"/>
                                        </p:tgtEl>
                                        <p:attrNameLst>
                                          <p:attrName>ppt_x</p:attrName>
                                        </p:attrNameLst>
                                      </p:cBhvr>
                                      <p:tavLst>
                                        <p:tav tm="0">
                                          <p:val>
                                            <p:strVal val="#ppt_x-.2"/>
                                          </p:val>
                                        </p:tav>
                                        <p:tav tm="100000">
                                          <p:val>
                                            <p:strVal val="#ppt_x"/>
                                          </p:val>
                                        </p:tav>
                                      </p:tavLst>
                                    </p:anim>
                                    <p:anim calcmode="lin" valueType="num">
                                      <p:cBhvr>
                                        <p:cTn id="52" dur="3000" fill="hold"/>
                                        <p:tgtEl>
                                          <p:spTgt spid="7176"/>
                                        </p:tgtEl>
                                        <p:attrNameLst>
                                          <p:attrName>ppt_y</p:attrName>
                                        </p:attrNameLst>
                                      </p:cBhvr>
                                      <p:tavLst>
                                        <p:tav tm="0">
                                          <p:val>
                                            <p:strVal val="#ppt_y"/>
                                          </p:val>
                                        </p:tav>
                                        <p:tav tm="100000">
                                          <p:val>
                                            <p:strVal val="#ppt_y"/>
                                          </p:val>
                                        </p:tav>
                                      </p:tavLst>
                                    </p:anim>
                                    <p:animEffect transition="in" filter="fade">
                                      <p:cBhvr>
                                        <p:cTn id="53" dur="3000"/>
                                        <p:tgtEl>
                                          <p:spTgt spid="7176"/>
                                        </p:tgtEl>
                                      </p:cBhvr>
                                    </p:animEffect>
                                  </p:childTnLst>
                                </p:cTn>
                              </p:par>
                            </p:childTnLst>
                          </p:cTn>
                        </p:par>
                        <p:par>
                          <p:cTn id="54" fill="hold">
                            <p:stCondLst>
                              <p:cond delay="14000"/>
                            </p:stCondLst>
                            <p:childTnLst>
                              <p:par>
                                <p:cTn id="55" presetID="35" presetClass="entr" presetSubtype="0" fill="hold" grpId="0" nodeType="afterEffect">
                                  <p:stCondLst>
                                    <p:cond delay="0"/>
                                  </p:stCondLst>
                                  <p:childTnLst>
                                    <p:set>
                                      <p:cBhvr>
                                        <p:cTn id="56" dur="1" fill="hold">
                                          <p:stCondLst>
                                            <p:cond delay="0"/>
                                          </p:stCondLst>
                                        </p:cTn>
                                        <p:tgtEl>
                                          <p:spTgt spid="7181"/>
                                        </p:tgtEl>
                                        <p:attrNameLst>
                                          <p:attrName>style.visibility</p:attrName>
                                        </p:attrNameLst>
                                      </p:cBhvr>
                                      <p:to>
                                        <p:strVal val="visible"/>
                                      </p:to>
                                    </p:set>
                                    <p:animEffect transition="in" filter="fade">
                                      <p:cBhvr>
                                        <p:cTn id="57" dur="2000"/>
                                        <p:tgtEl>
                                          <p:spTgt spid="7181"/>
                                        </p:tgtEl>
                                      </p:cBhvr>
                                    </p:animEffect>
                                    <p:anim calcmode="lin" valueType="num">
                                      <p:cBhvr>
                                        <p:cTn id="58" dur="2000" fill="hold"/>
                                        <p:tgtEl>
                                          <p:spTgt spid="7181"/>
                                        </p:tgtEl>
                                        <p:attrNameLst>
                                          <p:attrName>style.rotation</p:attrName>
                                        </p:attrNameLst>
                                      </p:cBhvr>
                                      <p:tavLst>
                                        <p:tav tm="0">
                                          <p:val>
                                            <p:fltVal val="720.000000"/>
                                          </p:val>
                                        </p:tav>
                                        <p:tav tm="100000">
                                          <p:val>
                                            <p:fltVal val="0.000000"/>
                                          </p:val>
                                        </p:tav>
                                      </p:tavLst>
                                    </p:anim>
                                    <p:anim calcmode="lin" valueType="num">
                                      <p:cBhvr>
                                        <p:cTn id="59" dur="2000" fill="hold"/>
                                        <p:tgtEl>
                                          <p:spTgt spid="7181"/>
                                        </p:tgtEl>
                                        <p:attrNameLst>
                                          <p:attrName>ppt_h</p:attrName>
                                        </p:attrNameLst>
                                      </p:cBhvr>
                                      <p:tavLst>
                                        <p:tav tm="0">
                                          <p:val>
                                            <p:fltVal val="0.000000"/>
                                          </p:val>
                                        </p:tav>
                                        <p:tav tm="100000">
                                          <p:val>
                                            <p:strVal val="#ppt_h"/>
                                          </p:val>
                                        </p:tav>
                                      </p:tavLst>
                                    </p:anim>
                                    <p:anim calcmode="lin" valueType="num">
                                      <p:cBhvr>
                                        <p:cTn id="60" dur="2000" fill="hold"/>
                                        <p:tgtEl>
                                          <p:spTgt spid="7181"/>
                                        </p:tgtEl>
                                        <p:attrNameLst>
                                          <p:attrName>ppt_w</p:attrName>
                                        </p:attrNameLst>
                                      </p:cBhvr>
                                      <p:tavLst>
                                        <p:tav tm="0">
                                          <p:val>
                                            <p:fltVal val="0.00000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6" grpId="0" bldLvl="0"/>
      <p:bldP spid="7176" grpId="1" bldLvl="0"/>
      <p:bldP spid="7176" grpId="2" bldLvl="0"/>
      <p:bldP spid="7176" grpId="3" bldLvl="0"/>
      <p:bldP spid="7177" grpId="0" bldLvl="0"/>
      <p:bldP spid="7178" grpId="0" bldLvl="0"/>
      <p:bldP spid="7179" grpId="0" bldLvl="0"/>
      <p:bldP spid="7180" grpId="0" bldLvl="0"/>
      <p:bldP spid="7181" grpId="0" bldLvl="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Line 33"/>
          <p:cNvSpPr/>
          <p:nvPr/>
        </p:nvSpPr>
        <p:spPr>
          <a:xfrm flipV="1">
            <a:off x="5224463" y="2695575"/>
            <a:ext cx="1587" cy="3600450"/>
          </a:xfrm>
          <a:prstGeom prst="line">
            <a:avLst/>
          </a:prstGeom>
          <a:ln w="33338" cap="flat" cmpd="sng">
            <a:solidFill>
              <a:srgbClr val="7F7F7F"/>
            </a:solidFill>
            <a:prstDash val="solid"/>
            <a:headEnd type="none" w="med" len="med"/>
            <a:tailEnd type="none" w="med" len="med"/>
          </a:ln>
        </p:spPr>
      </p:sp>
      <p:sp>
        <p:nvSpPr>
          <p:cNvPr id="8195" name="Line 5"/>
          <p:cNvSpPr/>
          <p:nvPr/>
        </p:nvSpPr>
        <p:spPr>
          <a:xfrm>
            <a:off x="0" y="5684838"/>
            <a:ext cx="1384300" cy="3175"/>
          </a:xfrm>
          <a:prstGeom prst="line">
            <a:avLst/>
          </a:prstGeom>
          <a:ln w="33338" cap="flat" cmpd="sng">
            <a:solidFill>
              <a:srgbClr val="7F7F7F"/>
            </a:solidFill>
            <a:prstDash val="solid"/>
            <a:headEnd type="none" w="med" len="med"/>
            <a:tailEnd type="none" w="med" len="med"/>
          </a:ln>
        </p:spPr>
      </p:sp>
      <p:sp>
        <p:nvSpPr>
          <p:cNvPr id="8196" name="Freeform 18"/>
          <p:cNvSpPr/>
          <p:nvPr/>
        </p:nvSpPr>
        <p:spPr>
          <a:xfrm>
            <a:off x="1366838" y="4157663"/>
            <a:ext cx="201612" cy="1706562"/>
          </a:xfrm>
          <a:custGeom>
            <a:avLst/>
            <a:gdLst/>
            <a:ahLst/>
            <a:cxnLst>
              <a:cxn ang="0">
                <a:pos x="2147483647" y="0"/>
              </a:cxn>
              <a:cxn ang="0">
                <a:pos x="0" y="2147483647"/>
              </a:cxn>
              <a:cxn ang="0">
                <a:pos x="2147483647" y="0"/>
              </a:cxn>
            </a:cxnLst>
            <a:pathLst>
              <a:path w="127" h="1075">
                <a:moveTo>
                  <a:pt x="127" y="0"/>
                </a:moveTo>
                <a:lnTo>
                  <a:pt x="0" y="1075"/>
                </a:lnTo>
                <a:lnTo>
                  <a:pt x="127" y="0"/>
                </a:lnTo>
                <a:close/>
              </a:path>
            </a:pathLst>
          </a:custGeom>
          <a:solidFill>
            <a:srgbClr val="FFFFFF">
              <a:alpha val="100000"/>
            </a:srgbClr>
          </a:solidFill>
          <a:ln w="9525">
            <a:noFill/>
          </a:ln>
        </p:spPr>
        <p:txBody>
          <a:bodyPr/>
          <a:p>
            <a:endParaRPr lang="zh-CN" altLang="en-US"/>
          </a:p>
        </p:txBody>
      </p:sp>
      <p:sp>
        <p:nvSpPr>
          <p:cNvPr id="8197" name="Line 19"/>
          <p:cNvSpPr/>
          <p:nvPr/>
        </p:nvSpPr>
        <p:spPr>
          <a:xfrm flipH="1">
            <a:off x="1374775" y="4121150"/>
            <a:ext cx="200025" cy="1584325"/>
          </a:xfrm>
          <a:prstGeom prst="line">
            <a:avLst/>
          </a:prstGeom>
          <a:ln w="33338" cap="flat" cmpd="sng">
            <a:solidFill>
              <a:srgbClr val="7F7F7F"/>
            </a:solidFill>
            <a:prstDash val="solid"/>
            <a:headEnd type="none" w="med" len="med"/>
            <a:tailEnd type="none" w="med" len="med"/>
          </a:ln>
        </p:spPr>
      </p:sp>
      <p:sp>
        <p:nvSpPr>
          <p:cNvPr id="8198" name="Freeform 20"/>
          <p:cNvSpPr/>
          <p:nvPr/>
        </p:nvSpPr>
        <p:spPr>
          <a:xfrm>
            <a:off x="2717800" y="3883025"/>
            <a:ext cx="7938" cy="2408238"/>
          </a:xfrm>
          <a:custGeom>
            <a:avLst/>
            <a:gdLst/>
            <a:ahLst/>
            <a:cxnLst>
              <a:cxn ang="0">
                <a:pos x="0" y="0"/>
              </a:cxn>
              <a:cxn ang="0">
                <a:pos x="2147483647" y="2147483647"/>
              </a:cxn>
              <a:cxn ang="0">
                <a:pos x="0" y="0"/>
              </a:cxn>
            </a:cxnLst>
            <a:pathLst>
              <a:path w="5" h="1517">
                <a:moveTo>
                  <a:pt x="0" y="0"/>
                </a:moveTo>
                <a:lnTo>
                  <a:pt x="5" y="1517"/>
                </a:lnTo>
                <a:lnTo>
                  <a:pt x="0" y="0"/>
                </a:lnTo>
                <a:close/>
              </a:path>
            </a:pathLst>
          </a:custGeom>
          <a:solidFill>
            <a:srgbClr val="FFFFFF">
              <a:alpha val="100000"/>
            </a:srgbClr>
          </a:solidFill>
          <a:ln w="9525">
            <a:noFill/>
          </a:ln>
        </p:spPr>
        <p:txBody>
          <a:bodyPr/>
          <a:p>
            <a:endParaRPr lang="zh-CN" altLang="en-US"/>
          </a:p>
        </p:txBody>
      </p:sp>
      <p:sp>
        <p:nvSpPr>
          <p:cNvPr id="8199" name="Line 21"/>
          <p:cNvSpPr/>
          <p:nvPr/>
        </p:nvSpPr>
        <p:spPr>
          <a:xfrm>
            <a:off x="2587625" y="3887788"/>
            <a:ext cx="7938" cy="2408237"/>
          </a:xfrm>
          <a:prstGeom prst="line">
            <a:avLst/>
          </a:prstGeom>
          <a:ln w="33338" cap="flat" cmpd="sng">
            <a:solidFill>
              <a:srgbClr val="7F7F7F"/>
            </a:solidFill>
            <a:prstDash val="solid"/>
            <a:headEnd type="none" w="med" len="med"/>
            <a:tailEnd type="none" w="med" len="med"/>
          </a:ln>
        </p:spPr>
      </p:sp>
      <p:sp>
        <p:nvSpPr>
          <p:cNvPr id="8200" name="Oval 22"/>
          <p:cNvSpPr/>
          <p:nvPr/>
        </p:nvSpPr>
        <p:spPr>
          <a:xfrm>
            <a:off x="4684713" y="1771650"/>
            <a:ext cx="1079500" cy="981075"/>
          </a:xfrm>
          <a:prstGeom prst="ellipse">
            <a:avLst/>
          </a:prstGeom>
          <a:noFill/>
          <a:ln w="33338" cap="flat" cmpd="sng">
            <a:solidFill>
              <a:srgbClr val="7F7F7F"/>
            </a:solidFill>
            <a:prstDash val="solid"/>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grpSp>
        <p:nvGrpSpPr>
          <p:cNvPr id="8201" name="Group 49"/>
          <p:cNvGrpSpPr/>
          <p:nvPr/>
        </p:nvGrpSpPr>
        <p:grpSpPr>
          <a:xfrm>
            <a:off x="4916488" y="1897063"/>
            <a:ext cx="646112" cy="690562"/>
            <a:chOff x="0" y="0"/>
            <a:chExt cx="497" cy="530"/>
          </a:xfrm>
        </p:grpSpPr>
        <p:sp>
          <p:nvSpPr>
            <p:cNvPr id="8202" name="Freeform 23"/>
            <p:cNvSpPr/>
            <p:nvPr/>
          </p:nvSpPr>
          <p:spPr>
            <a:xfrm>
              <a:off x="0" y="30"/>
              <a:ext cx="497" cy="500"/>
            </a:xfrm>
            <a:custGeom>
              <a:avLst/>
              <a:gdLst/>
              <a:ahLst/>
              <a:cxnLst>
                <a:cxn ang="0">
                  <a:pos x="1713" y="1664"/>
                </a:cxn>
                <a:cxn ang="0">
                  <a:pos x="2870" y="844"/>
                </a:cxn>
                <a:cxn ang="0">
                  <a:pos x="1430" y="0"/>
                </a:cxn>
                <a:cxn ang="0">
                  <a:pos x="0" y="1063"/>
                </a:cxn>
                <a:cxn ang="0">
                  <a:pos x="2173" y="2887"/>
                </a:cxn>
                <a:cxn ang="0">
                  <a:pos x="2784" y="2390"/>
                </a:cxn>
                <a:cxn ang="0">
                  <a:pos x="1713" y="1664"/>
                </a:cxn>
              </a:cxnLst>
              <a:pathLst>
                <a:path w="369" h="408">
                  <a:moveTo>
                    <a:pt x="220" y="235"/>
                  </a:moveTo>
                  <a:cubicBezTo>
                    <a:pt x="312" y="229"/>
                    <a:pt x="369" y="177"/>
                    <a:pt x="369" y="119"/>
                  </a:cubicBezTo>
                  <a:cubicBezTo>
                    <a:pt x="369" y="56"/>
                    <a:pt x="301" y="0"/>
                    <a:pt x="184" y="0"/>
                  </a:cubicBezTo>
                  <a:cubicBezTo>
                    <a:pt x="67" y="0"/>
                    <a:pt x="0" y="68"/>
                    <a:pt x="0" y="150"/>
                  </a:cubicBezTo>
                  <a:cubicBezTo>
                    <a:pt x="0" y="256"/>
                    <a:pt x="88" y="336"/>
                    <a:pt x="279" y="408"/>
                  </a:cubicBezTo>
                  <a:cubicBezTo>
                    <a:pt x="358" y="338"/>
                    <a:pt x="358" y="338"/>
                    <a:pt x="358" y="338"/>
                  </a:cubicBezTo>
                  <a:cubicBezTo>
                    <a:pt x="274" y="306"/>
                    <a:pt x="233" y="269"/>
                    <a:pt x="220" y="235"/>
                  </a:cubicBezTo>
                  <a:close/>
                </a:path>
              </a:pathLst>
            </a:custGeom>
            <a:solidFill>
              <a:srgbClr val="A03131">
                <a:alpha val="100000"/>
              </a:srgbClr>
            </a:solidFill>
            <a:ln w="9525">
              <a:noFill/>
            </a:ln>
          </p:spPr>
          <p:txBody>
            <a:bodyPr/>
            <a:p>
              <a:endParaRPr lang="zh-CN" altLang="en-US"/>
            </a:p>
          </p:txBody>
        </p:sp>
        <p:sp>
          <p:nvSpPr>
            <p:cNvPr id="8203" name="Freeform 24"/>
            <p:cNvSpPr/>
            <p:nvPr/>
          </p:nvSpPr>
          <p:spPr>
            <a:xfrm>
              <a:off x="266" y="0"/>
              <a:ext cx="194" cy="216"/>
            </a:xfrm>
            <a:custGeom>
              <a:avLst/>
              <a:gdLst/>
              <a:ahLst/>
              <a:cxnLst>
                <a:cxn ang="0">
                  <a:pos x="823" y="968"/>
                </a:cxn>
                <a:cxn ang="0">
                  <a:pos x="0" y="1604"/>
                </a:cxn>
                <a:cxn ang="0">
                  <a:pos x="1010" y="2268"/>
                </a:cxn>
                <a:cxn ang="0">
                  <a:pos x="2017" y="1442"/>
                </a:cxn>
                <a:cxn ang="0">
                  <a:pos x="487" y="0"/>
                </a:cxn>
                <a:cxn ang="0">
                  <a:pos x="52" y="396"/>
                </a:cxn>
                <a:cxn ang="0">
                  <a:pos x="823" y="968"/>
                </a:cxn>
              </a:cxnLst>
              <a:pathLst>
                <a:path w="108" h="120">
                  <a:moveTo>
                    <a:pt x="44" y="51"/>
                  </a:moveTo>
                  <a:cubicBezTo>
                    <a:pt x="17" y="53"/>
                    <a:pt x="0" y="68"/>
                    <a:pt x="0" y="85"/>
                  </a:cubicBezTo>
                  <a:cubicBezTo>
                    <a:pt x="0" y="103"/>
                    <a:pt x="20" y="120"/>
                    <a:pt x="54" y="120"/>
                  </a:cubicBezTo>
                  <a:cubicBezTo>
                    <a:pt x="89" y="120"/>
                    <a:pt x="108" y="100"/>
                    <a:pt x="108" y="76"/>
                  </a:cubicBezTo>
                  <a:cubicBezTo>
                    <a:pt x="108" y="45"/>
                    <a:pt x="82" y="21"/>
                    <a:pt x="26" y="0"/>
                  </a:cubicBezTo>
                  <a:cubicBezTo>
                    <a:pt x="3" y="21"/>
                    <a:pt x="3" y="21"/>
                    <a:pt x="3" y="21"/>
                  </a:cubicBezTo>
                  <a:cubicBezTo>
                    <a:pt x="28" y="30"/>
                    <a:pt x="40" y="41"/>
                    <a:pt x="44" y="51"/>
                  </a:cubicBezTo>
                  <a:close/>
                </a:path>
              </a:pathLst>
            </a:custGeom>
            <a:solidFill>
              <a:schemeClr val="bg2">
                <a:alpha val="100000"/>
              </a:schemeClr>
            </a:solidFill>
            <a:ln w="9525">
              <a:noFill/>
            </a:ln>
          </p:spPr>
          <p:txBody>
            <a:bodyPr/>
            <a:p>
              <a:endParaRPr lang="zh-CN" altLang="en-US"/>
            </a:p>
          </p:txBody>
        </p:sp>
      </p:grpSp>
      <p:grpSp>
        <p:nvGrpSpPr>
          <p:cNvPr id="8204" name="Group 63"/>
          <p:cNvGrpSpPr/>
          <p:nvPr/>
        </p:nvGrpSpPr>
        <p:grpSpPr>
          <a:xfrm>
            <a:off x="4843463" y="3400425"/>
            <a:ext cx="695325" cy="698500"/>
            <a:chOff x="0" y="0"/>
            <a:chExt cx="438" cy="440"/>
          </a:xfrm>
        </p:grpSpPr>
        <p:sp>
          <p:nvSpPr>
            <p:cNvPr id="8205" name="Oval 27"/>
            <p:cNvSpPr/>
            <p:nvPr/>
          </p:nvSpPr>
          <p:spPr>
            <a:xfrm>
              <a:off x="0" y="0"/>
              <a:ext cx="438" cy="440"/>
            </a:xfrm>
            <a:prstGeom prst="ellipse">
              <a:avLst/>
            </a:prstGeom>
            <a:solidFill>
              <a:schemeClr val="accent1"/>
            </a:solidFill>
            <a:ln w="33338" cap="flat" cmpd="sng">
              <a:solidFill>
                <a:srgbClr val="FFFFFF"/>
              </a:solidFill>
              <a:prstDash val="solid"/>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8206" name="Rectangle 28"/>
            <p:cNvSpPr/>
            <p:nvPr/>
          </p:nvSpPr>
          <p:spPr>
            <a:xfrm>
              <a:off x="108" y="138"/>
              <a:ext cx="222" cy="164"/>
            </a:xfrm>
            <a:prstGeom prst="rect">
              <a:avLst/>
            </a:prstGeom>
            <a:solidFill>
              <a:srgbClr val="FFFFFF"/>
            </a:solidFill>
            <a:ln w="9525">
              <a:noFill/>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8207" name="Freeform 29"/>
            <p:cNvSpPr/>
            <p:nvPr/>
          </p:nvSpPr>
          <p:spPr>
            <a:xfrm>
              <a:off x="109" y="138"/>
              <a:ext cx="220" cy="110"/>
            </a:xfrm>
            <a:custGeom>
              <a:avLst/>
              <a:gdLst/>
              <a:ahLst/>
              <a:cxnLst>
                <a:cxn ang="0">
                  <a:pos x="0" y="0"/>
                </a:cxn>
                <a:cxn ang="0">
                  <a:pos x="43" y="42"/>
                </a:cxn>
                <a:cxn ang="0">
                  <a:pos x="86" y="0"/>
                </a:cxn>
                <a:cxn ang="0">
                  <a:pos x="0" y="0"/>
                </a:cxn>
              </a:cxnLst>
              <a:pathLst>
                <a:path w="278" h="140">
                  <a:moveTo>
                    <a:pt x="0" y="0"/>
                  </a:moveTo>
                  <a:lnTo>
                    <a:pt x="138" y="140"/>
                  </a:lnTo>
                  <a:lnTo>
                    <a:pt x="278" y="0"/>
                  </a:lnTo>
                  <a:lnTo>
                    <a:pt x="0" y="0"/>
                  </a:lnTo>
                  <a:close/>
                </a:path>
              </a:pathLst>
            </a:custGeom>
            <a:solidFill>
              <a:srgbClr val="FFFFFF">
                <a:alpha val="100000"/>
              </a:srgbClr>
            </a:solidFill>
            <a:ln w="19050" cap="flat" cmpd="sng">
              <a:solidFill>
                <a:schemeClr val="accent1"/>
              </a:solidFill>
              <a:prstDash val="solid"/>
              <a:headEnd type="none" w="med" len="med"/>
              <a:tailEnd type="none" w="med" len="med"/>
            </a:ln>
          </p:spPr>
          <p:txBody>
            <a:bodyPr/>
            <a:p>
              <a:endParaRPr lang="zh-CN" altLang="en-US"/>
            </a:p>
          </p:txBody>
        </p:sp>
      </p:grpSp>
      <p:grpSp>
        <p:nvGrpSpPr>
          <p:cNvPr id="8208" name="Group 64"/>
          <p:cNvGrpSpPr/>
          <p:nvPr/>
        </p:nvGrpSpPr>
        <p:grpSpPr>
          <a:xfrm>
            <a:off x="4878388" y="5221288"/>
            <a:ext cx="695325" cy="695325"/>
            <a:chOff x="0" y="0"/>
            <a:chExt cx="438" cy="438"/>
          </a:xfrm>
        </p:grpSpPr>
        <p:sp>
          <p:nvSpPr>
            <p:cNvPr id="8209" name="Oval 30"/>
            <p:cNvSpPr/>
            <p:nvPr/>
          </p:nvSpPr>
          <p:spPr>
            <a:xfrm>
              <a:off x="0" y="0"/>
              <a:ext cx="438" cy="438"/>
            </a:xfrm>
            <a:prstGeom prst="ellipse">
              <a:avLst/>
            </a:prstGeom>
            <a:solidFill>
              <a:schemeClr val="accent1"/>
            </a:solidFill>
            <a:ln w="33338" cap="flat" cmpd="sng">
              <a:solidFill>
                <a:srgbClr val="FFFFFF"/>
              </a:solidFill>
              <a:prstDash val="solid"/>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8210" name="Freeform 32"/>
            <p:cNvSpPr/>
            <p:nvPr/>
          </p:nvSpPr>
          <p:spPr>
            <a:xfrm>
              <a:off x="100" y="100"/>
              <a:ext cx="240" cy="241"/>
            </a:xfrm>
            <a:custGeom>
              <a:avLst/>
              <a:gdLst/>
              <a:ahLst/>
              <a:cxnLst>
                <a:cxn ang="0">
                  <a:pos x="94" y="81"/>
                </a:cxn>
                <a:cxn ang="0">
                  <a:pos x="53" y="40"/>
                </a:cxn>
                <a:cxn ang="0">
                  <a:pos x="70" y="24"/>
                </a:cxn>
                <a:cxn ang="0">
                  <a:pos x="0" y="0"/>
                </a:cxn>
                <a:cxn ang="0">
                  <a:pos x="24" y="70"/>
                </a:cxn>
                <a:cxn ang="0">
                  <a:pos x="40" y="52"/>
                </a:cxn>
                <a:cxn ang="0">
                  <a:pos x="82" y="94"/>
                </a:cxn>
                <a:cxn ang="0">
                  <a:pos x="94" y="81"/>
                </a:cxn>
              </a:cxnLst>
              <a:pathLst>
                <a:path w="303" h="305">
                  <a:moveTo>
                    <a:pt x="303" y="263"/>
                  </a:moveTo>
                  <a:lnTo>
                    <a:pt x="171" y="131"/>
                  </a:lnTo>
                  <a:lnTo>
                    <a:pt x="223" y="77"/>
                  </a:lnTo>
                  <a:lnTo>
                    <a:pt x="0" y="0"/>
                  </a:lnTo>
                  <a:lnTo>
                    <a:pt x="76" y="224"/>
                  </a:lnTo>
                  <a:lnTo>
                    <a:pt x="129" y="170"/>
                  </a:lnTo>
                  <a:lnTo>
                    <a:pt x="262" y="305"/>
                  </a:lnTo>
                  <a:lnTo>
                    <a:pt x="303" y="263"/>
                  </a:lnTo>
                  <a:close/>
                </a:path>
              </a:pathLst>
            </a:custGeom>
            <a:solidFill>
              <a:schemeClr val="bg1">
                <a:alpha val="100000"/>
              </a:schemeClr>
            </a:solidFill>
            <a:ln w="9525">
              <a:noFill/>
            </a:ln>
          </p:spPr>
          <p:txBody>
            <a:bodyPr/>
            <a:p>
              <a:endParaRPr lang="zh-CN" altLang="en-US"/>
            </a:p>
          </p:txBody>
        </p:sp>
      </p:grpSp>
      <p:sp>
        <p:nvSpPr>
          <p:cNvPr id="8211" name="Line 43"/>
          <p:cNvSpPr/>
          <p:nvPr/>
        </p:nvSpPr>
        <p:spPr>
          <a:xfrm>
            <a:off x="774700" y="4305300"/>
            <a:ext cx="1588" cy="1588"/>
          </a:xfrm>
          <a:prstGeom prst="line">
            <a:avLst/>
          </a:prstGeom>
          <a:ln w="9525">
            <a:noFill/>
          </a:ln>
        </p:spPr>
      </p:sp>
      <p:sp>
        <p:nvSpPr>
          <p:cNvPr id="8212" name="Line 45"/>
          <p:cNvSpPr/>
          <p:nvPr/>
        </p:nvSpPr>
        <p:spPr>
          <a:xfrm>
            <a:off x="3741738" y="1681163"/>
            <a:ext cx="1587" cy="1587"/>
          </a:xfrm>
          <a:prstGeom prst="line">
            <a:avLst/>
          </a:prstGeom>
          <a:ln w="9525">
            <a:noFill/>
          </a:ln>
        </p:spPr>
      </p:sp>
      <p:sp>
        <p:nvSpPr>
          <p:cNvPr id="8213" name="Freeform 11"/>
          <p:cNvSpPr/>
          <p:nvPr/>
        </p:nvSpPr>
        <p:spPr>
          <a:xfrm>
            <a:off x="606425" y="4117975"/>
            <a:ext cx="981075" cy="265113"/>
          </a:xfrm>
          <a:custGeom>
            <a:avLst/>
            <a:gdLst/>
            <a:ahLst/>
            <a:cxnLst>
              <a:cxn ang="0">
                <a:pos x="0" y="2147483647"/>
              </a:cxn>
              <a:cxn ang="0">
                <a:pos x="2147483647" y="2147483647"/>
              </a:cxn>
              <a:cxn ang="0">
                <a:pos x="2147483647" y="0"/>
              </a:cxn>
              <a:cxn ang="0">
                <a:pos x="2147483647" y="2147483647"/>
              </a:cxn>
            </a:cxnLst>
            <a:pathLst>
              <a:path w="618" h="167">
                <a:moveTo>
                  <a:pt x="0" y="167"/>
                </a:moveTo>
                <a:lnTo>
                  <a:pt x="616" y="20"/>
                </a:lnTo>
                <a:lnTo>
                  <a:pt x="618" y="0"/>
                </a:lnTo>
                <a:lnTo>
                  <a:pt x="2" y="153"/>
                </a:lnTo>
              </a:path>
            </a:pathLst>
          </a:custGeom>
          <a:solidFill>
            <a:schemeClr val="bg1">
              <a:alpha val="100000"/>
            </a:schemeClr>
          </a:solidFill>
          <a:ln w="11113" cap="flat" cmpd="sng">
            <a:solidFill>
              <a:srgbClr val="7F7F7F"/>
            </a:solidFill>
            <a:prstDash val="solid"/>
            <a:headEnd type="none" w="med" len="med"/>
            <a:tailEnd type="none" w="med" len="med"/>
          </a:ln>
        </p:spPr>
        <p:txBody>
          <a:bodyPr/>
          <a:p>
            <a:endParaRPr lang="zh-CN" altLang="en-US"/>
          </a:p>
        </p:txBody>
      </p:sp>
      <p:sp>
        <p:nvSpPr>
          <p:cNvPr id="8214" name="Freeform 13"/>
          <p:cNvSpPr/>
          <p:nvPr/>
        </p:nvSpPr>
        <p:spPr>
          <a:xfrm>
            <a:off x="1555750" y="3746500"/>
            <a:ext cx="1566863" cy="412750"/>
          </a:xfrm>
          <a:custGeom>
            <a:avLst/>
            <a:gdLst/>
            <a:ahLst/>
            <a:cxnLst>
              <a:cxn ang="0">
                <a:pos x="0" y="2147483647"/>
              </a:cxn>
              <a:cxn ang="0">
                <a:pos x="2147483647" y="2147483647"/>
              </a:cxn>
              <a:cxn ang="0">
                <a:pos x="2147483647" y="0"/>
              </a:cxn>
              <a:cxn ang="0">
                <a:pos x="2147483647" y="2147483647"/>
              </a:cxn>
            </a:cxnLst>
            <a:pathLst>
              <a:path w="987" h="260">
                <a:moveTo>
                  <a:pt x="0" y="260"/>
                </a:moveTo>
                <a:lnTo>
                  <a:pt x="985" y="19"/>
                </a:lnTo>
                <a:lnTo>
                  <a:pt x="987" y="0"/>
                </a:lnTo>
                <a:lnTo>
                  <a:pt x="8" y="238"/>
                </a:lnTo>
              </a:path>
            </a:pathLst>
          </a:custGeom>
          <a:solidFill>
            <a:schemeClr val="bg1">
              <a:alpha val="100000"/>
            </a:schemeClr>
          </a:solidFill>
          <a:ln w="11113" cap="flat" cmpd="sng">
            <a:solidFill>
              <a:srgbClr val="7F7F7F"/>
            </a:solidFill>
            <a:prstDash val="solid"/>
            <a:headEnd type="none" w="med" len="med"/>
            <a:tailEnd type="none" w="med" len="med"/>
          </a:ln>
        </p:spPr>
        <p:txBody>
          <a:bodyPr/>
          <a:p>
            <a:endParaRPr lang="zh-CN" altLang="en-US"/>
          </a:p>
        </p:txBody>
      </p:sp>
      <p:sp>
        <p:nvSpPr>
          <p:cNvPr id="8215" name="Freeform 15"/>
          <p:cNvSpPr/>
          <p:nvPr/>
        </p:nvSpPr>
        <p:spPr>
          <a:xfrm>
            <a:off x="712788" y="1728788"/>
            <a:ext cx="2541587" cy="11271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Lst>
            <a:pathLst>
              <a:path w="1002" h="396">
                <a:moveTo>
                  <a:pt x="1002" y="3"/>
                </a:moveTo>
                <a:cubicBezTo>
                  <a:pt x="997" y="12"/>
                  <a:pt x="997" y="12"/>
                  <a:pt x="997" y="12"/>
                </a:cubicBezTo>
                <a:cubicBezTo>
                  <a:pt x="993" y="11"/>
                  <a:pt x="993" y="11"/>
                  <a:pt x="993" y="11"/>
                </a:cubicBezTo>
                <a:cubicBezTo>
                  <a:pt x="990" y="10"/>
                  <a:pt x="986" y="9"/>
                  <a:pt x="982" y="9"/>
                </a:cubicBezTo>
                <a:cubicBezTo>
                  <a:pt x="977" y="9"/>
                  <a:pt x="972" y="9"/>
                  <a:pt x="967" y="9"/>
                </a:cubicBezTo>
                <a:cubicBezTo>
                  <a:pt x="962" y="10"/>
                  <a:pt x="957" y="10"/>
                  <a:pt x="953" y="11"/>
                </a:cubicBezTo>
                <a:cubicBezTo>
                  <a:pt x="948" y="13"/>
                  <a:pt x="943" y="14"/>
                  <a:pt x="939" y="16"/>
                </a:cubicBezTo>
                <a:cubicBezTo>
                  <a:pt x="424" y="224"/>
                  <a:pt x="424" y="224"/>
                  <a:pt x="424" y="224"/>
                </a:cubicBezTo>
                <a:cubicBezTo>
                  <a:pt x="376" y="244"/>
                  <a:pt x="376" y="244"/>
                  <a:pt x="376" y="244"/>
                </a:cubicBezTo>
                <a:cubicBezTo>
                  <a:pt x="1" y="396"/>
                  <a:pt x="1" y="396"/>
                  <a:pt x="1" y="396"/>
                </a:cubicBezTo>
                <a:cubicBezTo>
                  <a:pt x="0" y="390"/>
                  <a:pt x="0" y="390"/>
                  <a:pt x="0" y="390"/>
                </a:cubicBezTo>
                <a:cubicBezTo>
                  <a:pt x="377" y="237"/>
                  <a:pt x="377" y="237"/>
                  <a:pt x="377" y="237"/>
                </a:cubicBezTo>
                <a:cubicBezTo>
                  <a:pt x="424" y="218"/>
                  <a:pt x="424" y="218"/>
                  <a:pt x="424" y="218"/>
                </a:cubicBezTo>
                <a:cubicBezTo>
                  <a:pt x="938" y="8"/>
                  <a:pt x="938" y="8"/>
                  <a:pt x="938" y="8"/>
                </a:cubicBezTo>
                <a:cubicBezTo>
                  <a:pt x="943" y="6"/>
                  <a:pt x="948" y="5"/>
                  <a:pt x="954" y="3"/>
                </a:cubicBezTo>
                <a:cubicBezTo>
                  <a:pt x="959" y="2"/>
                  <a:pt x="965" y="1"/>
                  <a:pt x="971" y="1"/>
                </a:cubicBezTo>
                <a:cubicBezTo>
                  <a:pt x="976" y="0"/>
                  <a:pt x="982" y="0"/>
                  <a:pt x="987" y="0"/>
                </a:cubicBezTo>
                <a:cubicBezTo>
                  <a:pt x="992" y="1"/>
                  <a:pt x="996" y="1"/>
                  <a:pt x="1000" y="3"/>
                </a:cubicBezTo>
                <a:cubicBezTo>
                  <a:pt x="1002" y="3"/>
                  <a:pt x="1002" y="3"/>
                  <a:pt x="1002" y="3"/>
                </a:cubicBezTo>
              </a:path>
            </a:pathLst>
          </a:custGeom>
          <a:solidFill>
            <a:schemeClr val="bg1">
              <a:alpha val="100000"/>
            </a:schemeClr>
          </a:solidFill>
          <a:ln w="11113" cap="flat" cmpd="sng">
            <a:solidFill>
              <a:srgbClr val="7F7F7F"/>
            </a:solidFill>
            <a:prstDash val="solid"/>
            <a:headEnd type="none" w="med" len="med"/>
            <a:tailEnd type="none" w="med" len="med"/>
          </a:ln>
        </p:spPr>
        <p:txBody>
          <a:bodyPr/>
          <a:p>
            <a:endParaRPr lang="zh-CN" altLang="en-US"/>
          </a:p>
        </p:txBody>
      </p:sp>
      <p:sp>
        <p:nvSpPr>
          <p:cNvPr id="8216" name="Freeform 16"/>
          <p:cNvSpPr/>
          <p:nvPr/>
        </p:nvSpPr>
        <p:spPr>
          <a:xfrm>
            <a:off x="390525" y="2838450"/>
            <a:ext cx="325438" cy="158750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Lst>
            <a:pathLst>
              <a:path w="128" h="558">
                <a:moveTo>
                  <a:pt x="128" y="6"/>
                </a:moveTo>
                <a:cubicBezTo>
                  <a:pt x="124" y="7"/>
                  <a:pt x="124" y="7"/>
                  <a:pt x="124" y="7"/>
                </a:cubicBezTo>
                <a:cubicBezTo>
                  <a:pt x="122" y="8"/>
                  <a:pt x="120" y="9"/>
                  <a:pt x="118" y="11"/>
                </a:cubicBezTo>
                <a:cubicBezTo>
                  <a:pt x="116" y="13"/>
                  <a:pt x="114" y="15"/>
                  <a:pt x="112" y="17"/>
                </a:cubicBezTo>
                <a:cubicBezTo>
                  <a:pt x="111" y="19"/>
                  <a:pt x="109" y="21"/>
                  <a:pt x="108" y="24"/>
                </a:cubicBezTo>
                <a:cubicBezTo>
                  <a:pt x="107" y="26"/>
                  <a:pt x="106" y="28"/>
                  <a:pt x="106" y="31"/>
                </a:cubicBezTo>
                <a:cubicBezTo>
                  <a:pt x="64" y="240"/>
                  <a:pt x="64" y="240"/>
                  <a:pt x="64" y="240"/>
                </a:cubicBezTo>
                <a:cubicBezTo>
                  <a:pt x="55" y="287"/>
                  <a:pt x="55" y="287"/>
                  <a:pt x="55" y="287"/>
                </a:cubicBezTo>
                <a:cubicBezTo>
                  <a:pt x="7" y="530"/>
                  <a:pt x="7" y="530"/>
                  <a:pt x="7" y="530"/>
                </a:cubicBezTo>
                <a:cubicBezTo>
                  <a:pt x="6" y="533"/>
                  <a:pt x="6" y="536"/>
                  <a:pt x="6" y="539"/>
                </a:cubicBezTo>
                <a:cubicBezTo>
                  <a:pt x="6" y="541"/>
                  <a:pt x="7" y="544"/>
                  <a:pt x="8" y="545"/>
                </a:cubicBezTo>
                <a:cubicBezTo>
                  <a:pt x="9" y="547"/>
                  <a:pt x="11" y="548"/>
                  <a:pt x="13" y="549"/>
                </a:cubicBezTo>
                <a:cubicBezTo>
                  <a:pt x="14" y="550"/>
                  <a:pt x="17" y="550"/>
                  <a:pt x="19" y="550"/>
                </a:cubicBezTo>
                <a:cubicBezTo>
                  <a:pt x="86" y="535"/>
                  <a:pt x="86" y="535"/>
                  <a:pt x="86" y="535"/>
                </a:cubicBezTo>
                <a:cubicBezTo>
                  <a:pt x="85" y="543"/>
                  <a:pt x="85" y="543"/>
                  <a:pt x="85" y="543"/>
                </a:cubicBezTo>
                <a:cubicBezTo>
                  <a:pt x="17" y="558"/>
                  <a:pt x="17" y="558"/>
                  <a:pt x="17" y="558"/>
                </a:cubicBezTo>
                <a:cubicBezTo>
                  <a:pt x="14" y="558"/>
                  <a:pt x="11" y="558"/>
                  <a:pt x="9" y="557"/>
                </a:cubicBezTo>
                <a:cubicBezTo>
                  <a:pt x="6" y="556"/>
                  <a:pt x="4" y="554"/>
                  <a:pt x="3" y="552"/>
                </a:cubicBezTo>
                <a:cubicBezTo>
                  <a:pt x="1" y="550"/>
                  <a:pt x="0" y="547"/>
                  <a:pt x="0" y="543"/>
                </a:cubicBezTo>
                <a:cubicBezTo>
                  <a:pt x="0" y="540"/>
                  <a:pt x="0" y="536"/>
                  <a:pt x="1" y="531"/>
                </a:cubicBezTo>
                <a:cubicBezTo>
                  <a:pt x="49" y="289"/>
                  <a:pt x="49" y="289"/>
                  <a:pt x="49" y="289"/>
                </a:cubicBezTo>
                <a:cubicBezTo>
                  <a:pt x="58" y="242"/>
                  <a:pt x="58" y="242"/>
                  <a:pt x="58" y="242"/>
                </a:cubicBezTo>
                <a:cubicBezTo>
                  <a:pt x="100" y="33"/>
                  <a:pt x="100" y="33"/>
                  <a:pt x="100" y="33"/>
                </a:cubicBezTo>
                <a:cubicBezTo>
                  <a:pt x="101" y="30"/>
                  <a:pt x="102" y="26"/>
                  <a:pt x="104" y="23"/>
                </a:cubicBezTo>
                <a:cubicBezTo>
                  <a:pt x="105" y="20"/>
                  <a:pt x="107" y="17"/>
                  <a:pt x="110" y="14"/>
                </a:cubicBezTo>
                <a:cubicBezTo>
                  <a:pt x="112" y="11"/>
                  <a:pt x="114" y="8"/>
                  <a:pt x="117" y="6"/>
                </a:cubicBezTo>
                <a:cubicBezTo>
                  <a:pt x="120" y="4"/>
                  <a:pt x="123" y="2"/>
                  <a:pt x="126" y="1"/>
                </a:cubicBezTo>
                <a:cubicBezTo>
                  <a:pt x="127" y="0"/>
                  <a:pt x="127" y="0"/>
                  <a:pt x="127" y="0"/>
                </a:cubicBezTo>
                <a:lnTo>
                  <a:pt x="128" y="6"/>
                </a:lnTo>
                <a:close/>
              </a:path>
            </a:pathLst>
          </a:custGeom>
          <a:solidFill>
            <a:schemeClr val="bg1">
              <a:alpha val="100000"/>
            </a:schemeClr>
          </a:solidFill>
          <a:ln w="11113" cap="flat" cmpd="sng">
            <a:solidFill>
              <a:srgbClr val="7F7F7F"/>
            </a:solidFill>
            <a:prstDash val="solid"/>
            <a:headEnd type="none" w="med" len="med"/>
            <a:tailEnd type="none" w="med" len="med"/>
          </a:ln>
        </p:spPr>
        <p:txBody>
          <a:bodyPr/>
          <a:p>
            <a:endParaRPr lang="zh-CN" altLang="en-US"/>
          </a:p>
        </p:txBody>
      </p:sp>
      <p:sp>
        <p:nvSpPr>
          <p:cNvPr id="8217" name="Freeform 17"/>
          <p:cNvSpPr/>
          <p:nvPr/>
        </p:nvSpPr>
        <p:spPr>
          <a:xfrm>
            <a:off x="3125788" y="1736725"/>
            <a:ext cx="1308100" cy="203835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Lst>
            <a:pathLst>
              <a:path w="516" h="716">
                <a:moveTo>
                  <a:pt x="46" y="9"/>
                </a:moveTo>
                <a:cubicBezTo>
                  <a:pt x="485" y="148"/>
                  <a:pt x="485" y="148"/>
                  <a:pt x="485" y="148"/>
                </a:cubicBezTo>
                <a:cubicBezTo>
                  <a:pt x="490" y="150"/>
                  <a:pt x="493" y="152"/>
                  <a:pt x="496" y="154"/>
                </a:cubicBezTo>
                <a:cubicBezTo>
                  <a:pt x="499" y="157"/>
                  <a:pt x="500" y="160"/>
                  <a:pt x="501" y="164"/>
                </a:cubicBezTo>
                <a:cubicBezTo>
                  <a:pt x="502" y="167"/>
                  <a:pt x="502" y="171"/>
                  <a:pt x="501" y="175"/>
                </a:cubicBezTo>
                <a:cubicBezTo>
                  <a:pt x="500" y="179"/>
                  <a:pt x="498" y="183"/>
                  <a:pt x="494" y="187"/>
                </a:cubicBezTo>
                <a:cubicBezTo>
                  <a:pt x="113" y="656"/>
                  <a:pt x="113" y="656"/>
                  <a:pt x="113" y="656"/>
                </a:cubicBezTo>
                <a:cubicBezTo>
                  <a:pt x="109" y="660"/>
                  <a:pt x="105" y="664"/>
                  <a:pt x="100" y="668"/>
                </a:cubicBezTo>
                <a:cubicBezTo>
                  <a:pt x="95" y="672"/>
                  <a:pt x="89" y="676"/>
                  <a:pt x="84" y="679"/>
                </a:cubicBezTo>
                <a:cubicBezTo>
                  <a:pt x="78" y="683"/>
                  <a:pt x="72" y="686"/>
                  <a:pt x="66" y="689"/>
                </a:cubicBezTo>
                <a:cubicBezTo>
                  <a:pt x="60" y="691"/>
                  <a:pt x="55" y="693"/>
                  <a:pt x="49" y="694"/>
                </a:cubicBezTo>
                <a:cubicBezTo>
                  <a:pt x="0" y="705"/>
                  <a:pt x="0" y="705"/>
                  <a:pt x="0" y="705"/>
                </a:cubicBezTo>
                <a:cubicBezTo>
                  <a:pt x="0" y="716"/>
                  <a:pt x="0" y="716"/>
                  <a:pt x="0" y="716"/>
                </a:cubicBezTo>
                <a:cubicBezTo>
                  <a:pt x="50" y="705"/>
                  <a:pt x="50" y="705"/>
                  <a:pt x="50" y="705"/>
                </a:cubicBezTo>
                <a:cubicBezTo>
                  <a:pt x="56" y="704"/>
                  <a:pt x="63" y="702"/>
                  <a:pt x="69" y="699"/>
                </a:cubicBezTo>
                <a:cubicBezTo>
                  <a:pt x="76" y="696"/>
                  <a:pt x="83" y="693"/>
                  <a:pt x="89" y="689"/>
                </a:cubicBezTo>
                <a:cubicBezTo>
                  <a:pt x="96" y="685"/>
                  <a:pt x="102" y="680"/>
                  <a:pt x="108" y="676"/>
                </a:cubicBezTo>
                <a:cubicBezTo>
                  <a:pt x="113" y="671"/>
                  <a:pt x="118" y="666"/>
                  <a:pt x="122" y="661"/>
                </a:cubicBezTo>
                <a:cubicBezTo>
                  <a:pt x="506" y="190"/>
                  <a:pt x="506" y="190"/>
                  <a:pt x="506" y="190"/>
                </a:cubicBezTo>
                <a:cubicBezTo>
                  <a:pt x="510" y="185"/>
                  <a:pt x="513" y="180"/>
                  <a:pt x="515" y="174"/>
                </a:cubicBezTo>
                <a:cubicBezTo>
                  <a:pt x="516" y="169"/>
                  <a:pt x="516" y="164"/>
                  <a:pt x="515" y="159"/>
                </a:cubicBezTo>
                <a:cubicBezTo>
                  <a:pt x="514" y="154"/>
                  <a:pt x="511" y="150"/>
                  <a:pt x="508" y="147"/>
                </a:cubicBezTo>
                <a:cubicBezTo>
                  <a:pt x="504" y="143"/>
                  <a:pt x="499" y="140"/>
                  <a:pt x="493" y="138"/>
                </a:cubicBezTo>
                <a:cubicBezTo>
                  <a:pt x="51" y="0"/>
                  <a:pt x="51" y="0"/>
                  <a:pt x="51" y="0"/>
                </a:cubicBezTo>
                <a:lnTo>
                  <a:pt x="46" y="9"/>
                </a:lnTo>
                <a:close/>
              </a:path>
            </a:pathLst>
          </a:custGeom>
          <a:solidFill>
            <a:schemeClr val="bg1">
              <a:alpha val="100000"/>
            </a:schemeClr>
          </a:solidFill>
          <a:ln w="11113" cap="flat" cmpd="sng">
            <a:solidFill>
              <a:srgbClr val="7F7F7F"/>
            </a:solidFill>
            <a:prstDash val="solid"/>
            <a:headEnd type="none" w="med" len="med"/>
            <a:tailEnd type="none" w="med" len="med"/>
          </a:ln>
        </p:spPr>
        <p:txBody>
          <a:bodyPr/>
          <a:p>
            <a:endParaRPr lang="zh-CN" altLang="en-US"/>
          </a:p>
        </p:txBody>
      </p:sp>
      <p:sp>
        <p:nvSpPr>
          <p:cNvPr id="8218" name="Line 51"/>
          <p:cNvSpPr/>
          <p:nvPr/>
        </p:nvSpPr>
        <p:spPr>
          <a:xfrm>
            <a:off x="2581275" y="6288088"/>
            <a:ext cx="2659063" cy="6350"/>
          </a:xfrm>
          <a:prstGeom prst="line">
            <a:avLst/>
          </a:prstGeom>
          <a:ln w="33338" cap="flat" cmpd="sng">
            <a:solidFill>
              <a:srgbClr val="7F7F7F"/>
            </a:solidFill>
            <a:prstDash val="solid"/>
            <a:headEnd type="none" w="med" len="med"/>
            <a:tailEnd type="none" w="med" len="med"/>
          </a:ln>
        </p:spPr>
      </p:sp>
      <p:sp>
        <p:nvSpPr>
          <p:cNvPr id="8219" name="Text Box 52"/>
          <p:cNvSpPr txBox="1"/>
          <p:nvPr/>
        </p:nvSpPr>
        <p:spPr>
          <a:xfrm>
            <a:off x="5922963" y="3400425"/>
            <a:ext cx="3021012" cy="552450"/>
          </a:xfrm>
          <a:prstGeom prst="rect">
            <a:avLst/>
          </a:prstGeom>
          <a:noFill/>
          <a:ln w="9525">
            <a:noFill/>
          </a:ln>
        </p:spPr>
        <p:txBody>
          <a:bodyPr anchor="ctr"/>
          <a:p>
            <a:pPr lvl="0" eaLnBrk="1" hangingPunct="1">
              <a:spcBef>
                <a:spcPct val="50000"/>
              </a:spcBef>
            </a:pPr>
            <a:r>
              <a:rPr lang="zh-CN" altLang="en-US" sz="3600" b="1" dirty="0">
                <a:latin typeface="Arial" panose="020B0604020202020204" pitchFamily="34" charset="0"/>
                <a:ea typeface="宋体" panose="02010600030101010101" pitchFamily="2" charset="-122"/>
              </a:rPr>
              <a:t>项目研究内容</a:t>
            </a:r>
            <a:endParaRPr lang="en-GB" altLang="en-US" sz="3600" b="1" dirty="0">
              <a:latin typeface="Arial" panose="020B0604020202020204" pitchFamily="34" charset="0"/>
              <a:ea typeface="宋体" panose="02010600030101010101" pitchFamily="2" charset="-122"/>
            </a:endParaRPr>
          </a:p>
        </p:txBody>
      </p:sp>
      <p:sp>
        <p:nvSpPr>
          <p:cNvPr id="8220" name="Text Box 59">
            <a:hlinkClick r:id="rId1"/>
          </p:cNvPr>
          <p:cNvSpPr txBox="1"/>
          <p:nvPr/>
        </p:nvSpPr>
        <p:spPr>
          <a:xfrm>
            <a:off x="5945188" y="5321300"/>
            <a:ext cx="2998787" cy="468313"/>
          </a:xfrm>
          <a:prstGeom prst="rect">
            <a:avLst/>
          </a:prstGeom>
          <a:noFill/>
          <a:ln w="9525">
            <a:noFill/>
          </a:ln>
        </p:spPr>
        <p:txBody>
          <a:bodyPr anchor="ctr"/>
          <a:p>
            <a:pPr lvl="0" eaLnBrk="1" hangingPunct="1">
              <a:spcBef>
                <a:spcPct val="50000"/>
              </a:spcBef>
            </a:pPr>
            <a:r>
              <a:rPr lang="zh-CN" altLang="en-US" sz="3600" b="1" dirty="0">
                <a:latin typeface="Arial" panose="020B0604020202020204" pitchFamily="34" charset="0"/>
                <a:ea typeface="宋体" panose="02010600030101010101" pitchFamily="2" charset="-122"/>
              </a:rPr>
              <a:t>项目应用价值</a:t>
            </a:r>
            <a:endParaRPr lang="en-GB" altLang="en-US" sz="3600" b="1" dirty="0">
              <a:latin typeface="Arial" panose="020B0604020202020204" pitchFamily="34" charset="0"/>
              <a:ea typeface="宋体" panose="02010600030101010101" pitchFamily="2" charset="-122"/>
            </a:endParaRPr>
          </a:p>
        </p:txBody>
      </p:sp>
      <p:sp>
        <p:nvSpPr>
          <p:cNvPr id="8221" name="Oval 60">
            <a:hlinkClick r:id="rId2"/>
          </p:cNvPr>
          <p:cNvSpPr/>
          <p:nvPr/>
        </p:nvSpPr>
        <p:spPr>
          <a:xfrm>
            <a:off x="4821238" y="3519488"/>
            <a:ext cx="695325" cy="698500"/>
          </a:xfrm>
          <a:prstGeom prst="ellipse">
            <a:avLst/>
          </a:prstGeom>
          <a:solidFill>
            <a:srgbClr val="0079C5">
              <a:alpha val="0"/>
            </a:srgbClr>
          </a:solidFill>
          <a:ln w="9525">
            <a:noFill/>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8222" name="Oval 61">
            <a:hlinkClick r:id="rId1"/>
          </p:cNvPr>
          <p:cNvSpPr/>
          <p:nvPr/>
        </p:nvSpPr>
        <p:spPr>
          <a:xfrm>
            <a:off x="4878388" y="5221288"/>
            <a:ext cx="695325" cy="695325"/>
          </a:xfrm>
          <a:prstGeom prst="ellipse">
            <a:avLst/>
          </a:prstGeom>
          <a:solidFill>
            <a:srgbClr val="0079C5">
              <a:alpha val="0"/>
            </a:srgbClr>
          </a:solidFill>
          <a:ln w="9525">
            <a:noFill/>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8223" name="Text Box 62"/>
          <p:cNvSpPr txBox="1"/>
          <p:nvPr/>
        </p:nvSpPr>
        <p:spPr>
          <a:xfrm>
            <a:off x="5910263" y="1414463"/>
            <a:ext cx="3233737" cy="1225550"/>
          </a:xfrm>
          <a:prstGeom prst="rect">
            <a:avLst/>
          </a:prstGeom>
          <a:noFill/>
          <a:ln w="9525">
            <a:noFill/>
          </a:ln>
        </p:spPr>
        <p:txBody>
          <a:bodyPr anchor="ctr"/>
          <a:p>
            <a:pPr lvl="0" eaLnBrk="1" hangingPunct="1">
              <a:spcBef>
                <a:spcPct val="50000"/>
              </a:spcBef>
            </a:pPr>
            <a:r>
              <a:rPr lang="zh-CN" altLang="en-US" sz="3600" b="1" dirty="0">
                <a:latin typeface="Arial" panose="020B0604020202020204" pitchFamily="34" charset="0"/>
                <a:ea typeface="宋体" panose="02010600030101010101" pitchFamily="2" charset="-122"/>
              </a:rPr>
              <a:t>项目研究意义</a:t>
            </a:r>
            <a:endParaRPr lang="en-GB" altLang="en-US" sz="3600" b="1" dirty="0">
              <a:latin typeface="Arial" panose="020B0604020202020204" pitchFamily="34" charset="0"/>
              <a:ea typeface="宋体" panose="02010600030101010101" pitchFamily="2" charset="-122"/>
            </a:endParaRPr>
          </a:p>
        </p:txBody>
      </p:sp>
      <p:sp>
        <p:nvSpPr>
          <p:cNvPr id="8224" name="TextBox 1"/>
          <p:cNvSpPr txBox="1"/>
          <p:nvPr/>
        </p:nvSpPr>
        <p:spPr>
          <a:xfrm>
            <a:off x="1587500" y="2755900"/>
            <a:ext cx="1438275" cy="769938"/>
          </a:xfrm>
          <a:prstGeom prst="rect">
            <a:avLst/>
          </a:prstGeom>
          <a:noFill/>
          <a:ln w="9525">
            <a:noFill/>
          </a:ln>
        </p:spPr>
        <p:txBody>
          <a:bodyPr>
            <a:spAutoFit/>
          </a:bodyPr>
          <a:p>
            <a:pPr lvl="0" eaLnBrk="1" hangingPunct="1"/>
            <a:r>
              <a:rPr lang="zh-CN" altLang="en-US" sz="4400" dirty="0">
                <a:latin typeface="Arial" panose="020B0604020202020204" pitchFamily="34" charset="0"/>
                <a:ea typeface="宋体" panose="02010600030101010101" pitchFamily="2" charset="-122"/>
              </a:rPr>
              <a:t>目录</a:t>
            </a:r>
            <a:endParaRPr lang="zh-CN" altLang="en-US" sz="4400" dirty="0">
              <a:latin typeface="Arial" panose="020B0604020202020204" pitchFamily="34" charset="0"/>
              <a:ea typeface="宋体" panose="02010600030101010101" pitchFamily="2"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left)">
                                      <p:cBhvr>
                                        <p:cTn id="7" dur="300"/>
                                        <p:tgtEl>
                                          <p:spTgt spid="8195"/>
                                        </p:tgtEl>
                                      </p:cBhvr>
                                    </p:animEffect>
                                  </p:childTnLst>
                                </p:cTn>
                              </p:par>
                              <p:par>
                                <p:cTn id="8" presetID="22" presetClass="entr" presetSubtype="4" fill="hold" nodeType="withEffect">
                                  <p:stCondLst>
                                    <p:cond delay="300"/>
                                  </p:stCondLst>
                                  <p:childTnLst>
                                    <p:set>
                                      <p:cBhvr>
                                        <p:cTn id="9" dur="1" fill="hold">
                                          <p:stCondLst>
                                            <p:cond delay="0"/>
                                          </p:stCondLst>
                                        </p:cTn>
                                        <p:tgtEl>
                                          <p:spTgt spid="8197"/>
                                        </p:tgtEl>
                                        <p:attrNameLst>
                                          <p:attrName>style.visibility</p:attrName>
                                        </p:attrNameLst>
                                      </p:cBhvr>
                                      <p:to>
                                        <p:strVal val="visible"/>
                                      </p:to>
                                    </p:set>
                                    <p:animEffect transition="in" filter="wipe(down)">
                                      <p:cBhvr>
                                        <p:cTn id="10" dur="300"/>
                                        <p:tgtEl>
                                          <p:spTgt spid="8197"/>
                                        </p:tgtEl>
                                      </p:cBhvr>
                                    </p:animEffect>
                                  </p:childTnLst>
                                </p:cTn>
                              </p:par>
                              <p:par>
                                <p:cTn id="11" presetID="22" presetClass="entr" presetSubtype="2" fill="hold" nodeType="withEffect">
                                  <p:stCondLst>
                                    <p:cond delay="600"/>
                                  </p:stCondLst>
                                  <p:childTnLst>
                                    <p:set>
                                      <p:cBhvr>
                                        <p:cTn id="12" dur="1" fill="hold">
                                          <p:stCondLst>
                                            <p:cond delay="0"/>
                                          </p:stCondLst>
                                        </p:cTn>
                                        <p:tgtEl>
                                          <p:spTgt spid="8213"/>
                                        </p:tgtEl>
                                        <p:attrNameLst>
                                          <p:attrName>style.visibility</p:attrName>
                                        </p:attrNameLst>
                                      </p:cBhvr>
                                      <p:to>
                                        <p:strVal val="visible"/>
                                      </p:to>
                                    </p:set>
                                    <p:animEffect transition="in" filter="wipe(right)">
                                      <p:cBhvr>
                                        <p:cTn id="13" dur="200"/>
                                        <p:tgtEl>
                                          <p:spTgt spid="8213"/>
                                        </p:tgtEl>
                                      </p:cBhvr>
                                    </p:animEffect>
                                  </p:childTnLst>
                                </p:cTn>
                              </p:par>
                              <p:par>
                                <p:cTn id="14" presetID="22" presetClass="entr" presetSubtype="4" fill="hold" nodeType="withEffect">
                                  <p:stCondLst>
                                    <p:cond delay="800"/>
                                  </p:stCondLst>
                                  <p:childTnLst>
                                    <p:set>
                                      <p:cBhvr>
                                        <p:cTn id="15" dur="1" fill="hold">
                                          <p:stCondLst>
                                            <p:cond delay="0"/>
                                          </p:stCondLst>
                                        </p:cTn>
                                        <p:tgtEl>
                                          <p:spTgt spid="8216"/>
                                        </p:tgtEl>
                                        <p:attrNameLst>
                                          <p:attrName>style.visibility</p:attrName>
                                        </p:attrNameLst>
                                      </p:cBhvr>
                                      <p:to>
                                        <p:strVal val="visible"/>
                                      </p:to>
                                    </p:set>
                                    <p:animEffect transition="in" filter="wipe(down)">
                                      <p:cBhvr>
                                        <p:cTn id="16" dur="300"/>
                                        <p:tgtEl>
                                          <p:spTgt spid="8216"/>
                                        </p:tgtEl>
                                      </p:cBhvr>
                                    </p:animEffect>
                                  </p:childTnLst>
                                </p:cTn>
                              </p:par>
                              <p:par>
                                <p:cTn id="17" presetID="22" presetClass="entr" presetSubtype="8" fill="hold" nodeType="withEffect">
                                  <p:stCondLst>
                                    <p:cond delay="1100"/>
                                  </p:stCondLst>
                                  <p:childTnLst>
                                    <p:set>
                                      <p:cBhvr>
                                        <p:cTn id="18" dur="1" fill="hold">
                                          <p:stCondLst>
                                            <p:cond delay="0"/>
                                          </p:stCondLst>
                                        </p:cTn>
                                        <p:tgtEl>
                                          <p:spTgt spid="8215"/>
                                        </p:tgtEl>
                                        <p:attrNameLst>
                                          <p:attrName>style.visibility</p:attrName>
                                        </p:attrNameLst>
                                      </p:cBhvr>
                                      <p:to>
                                        <p:strVal val="visible"/>
                                      </p:to>
                                    </p:set>
                                    <p:animEffect transition="in" filter="wipe(left)">
                                      <p:cBhvr>
                                        <p:cTn id="19" dur="300"/>
                                        <p:tgtEl>
                                          <p:spTgt spid="8215"/>
                                        </p:tgtEl>
                                      </p:cBhvr>
                                    </p:animEffect>
                                  </p:childTnLst>
                                </p:cTn>
                              </p:par>
                              <p:par>
                                <p:cTn id="20" presetID="22" presetClass="entr" presetSubtype="1" fill="hold" nodeType="withEffect">
                                  <p:stCondLst>
                                    <p:cond delay="1400"/>
                                  </p:stCondLst>
                                  <p:childTnLst>
                                    <p:set>
                                      <p:cBhvr>
                                        <p:cTn id="21" dur="1" fill="hold">
                                          <p:stCondLst>
                                            <p:cond delay="0"/>
                                          </p:stCondLst>
                                        </p:cTn>
                                        <p:tgtEl>
                                          <p:spTgt spid="8217"/>
                                        </p:tgtEl>
                                        <p:attrNameLst>
                                          <p:attrName>style.visibility</p:attrName>
                                        </p:attrNameLst>
                                      </p:cBhvr>
                                      <p:to>
                                        <p:strVal val="visible"/>
                                      </p:to>
                                    </p:set>
                                    <p:animEffect transition="in" filter="wipe(up)">
                                      <p:cBhvr>
                                        <p:cTn id="22" dur="300"/>
                                        <p:tgtEl>
                                          <p:spTgt spid="8217"/>
                                        </p:tgtEl>
                                      </p:cBhvr>
                                    </p:animEffect>
                                  </p:childTnLst>
                                </p:cTn>
                              </p:par>
                              <p:par>
                                <p:cTn id="23" presetID="22" presetClass="entr" presetSubtype="2" fill="hold" nodeType="withEffect">
                                  <p:stCondLst>
                                    <p:cond delay="1700"/>
                                  </p:stCondLst>
                                  <p:childTnLst>
                                    <p:set>
                                      <p:cBhvr>
                                        <p:cTn id="24" dur="1" fill="hold">
                                          <p:stCondLst>
                                            <p:cond delay="0"/>
                                          </p:stCondLst>
                                        </p:cTn>
                                        <p:tgtEl>
                                          <p:spTgt spid="8214"/>
                                        </p:tgtEl>
                                        <p:attrNameLst>
                                          <p:attrName>style.visibility</p:attrName>
                                        </p:attrNameLst>
                                      </p:cBhvr>
                                      <p:to>
                                        <p:strVal val="visible"/>
                                      </p:to>
                                    </p:set>
                                    <p:animEffect transition="in" filter="wipe(right)">
                                      <p:cBhvr>
                                        <p:cTn id="25" dur="300"/>
                                        <p:tgtEl>
                                          <p:spTgt spid="8214"/>
                                        </p:tgtEl>
                                      </p:cBhvr>
                                    </p:animEffect>
                                  </p:childTnLst>
                                </p:cTn>
                              </p:par>
                              <p:par>
                                <p:cTn id="26" presetID="22" presetClass="entr" presetSubtype="1" fill="hold" nodeType="withEffect">
                                  <p:stCondLst>
                                    <p:cond delay="1900"/>
                                  </p:stCondLst>
                                  <p:childTnLst>
                                    <p:set>
                                      <p:cBhvr>
                                        <p:cTn id="27" dur="1" fill="hold">
                                          <p:stCondLst>
                                            <p:cond delay="0"/>
                                          </p:stCondLst>
                                        </p:cTn>
                                        <p:tgtEl>
                                          <p:spTgt spid="8199"/>
                                        </p:tgtEl>
                                        <p:attrNameLst>
                                          <p:attrName>style.visibility</p:attrName>
                                        </p:attrNameLst>
                                      </p:cBhvr>
                                      <p:to>
                                        <p:strVal val="visible"/>
                                      </p:to>
                                    </p:set>
                                    <p:animEffect transition="in" filter="wipe(up)">
                                      <p:cBhvr>
                                        <p:cTn id="28" dur="300"/>
                                        <p:tgtEl>
                                          <p:spTgt spid="8199"/>
                                        </p:tgtEl>
                                      </p:cBhvr>
                                    </p:animEffect>
                                  </p:childTnLst>
                                </p:cTn>
                              </p:par>
                              <p:par>
                                <p:cTn id="29" presetID="22" presetClass="entr" presetSubtype="8" fill="hold" nodeType="withEffect">
                                  <p:stCondLst>
                                    <p:cond delay="2200"/>
                                  </p:stCondLst>
                                  <p:childTnLst>
                                    <p:set>
                                      <p:cBhvr>
                                        <p:cTn id="30" dur="1" fill="hold">
                                          <p:stCondLst>
                                            <p:cond delay="0"/>
                                          </p:stCondLst>
                                        </p:cTn>
                                        <p:tgtEl>
                                          <p:spTgt spid="8218"/>
                                        </p:tgtEl>
                                        <p:attrNameLst>
                                          <p:attrName>style.visibility</p:attrName>
                                        </p:attrNameLst>
                                      </p:cBhvr>
                                      <p:to>
                                        <p:strVal val="visible"/>
                                      </p:to>
                                    </p:set>
                                    <p:animEffect transition="in" filter="wipe(left)">
                                      <p:cBhvr>
                                        <p:cTn id="31" dur="400"/>
                                        <p:tgtEl>
                                          <p:spTgt spid="8218"/>
                                        </p:tgtEl>
                                      </p:cBhvr>
                                    </p:animEffect>
                                  </p:childTnLst>
                                </p:cTn>
                              </p:par>
                              <p:par>
                                <p:cTn id="32" presetID="22" presetClass="entr" presetSubtype="4" fill="hold" nodeType="withEffect">
                                  <p:stCondLst>
                                    <p:cond delay="2600"/>
                                  </p:stCondLst>
                                  <p:childTnLst>
                                    <p:set>
                                      <p:cBhvr>
                                        <p:cTn id="33" dur="1" fill="hold">
                                          <p:stCondLst>
                                            <p:cond delay="0"/>
                                          </p:stCondLst>
                                        </p:cTn>
                                        <p:tgtEl>
                                          <p:spTgt spid="8194"/>
                                        </p:tgtEl>
                                        <p:attrNameLst>
                                          <p:attrName>style.visibility</p:attrName>
                                        </p:attrNameLst>
                                      </p:cBhvr>
                                      <p:to>
                                        <p:strVal val="visible"/>
                                      </p:to>
                                    </p:set>
                                    <p:animEffect transition="in" filter="wipe(down)">
                                      <p:cBhvr>
                                        <p:cTn id="34" dur="400"/>
                                        <p:tgtEl>
                                          <p:spTgt spid="8194"/>
                                        </p:tgtEl>
                                      </p:cBhvr>
                                    </p:animEffect>
                                  </p:childTnLst>
                                </p:cTn>
                              </p:par>
                              <p:par>
                                <p:cTn id="35" presetID="22" presetClass="entr" presetSubtype="4" fill="hold" grpId="0" nodeType="withEffect">
                                  <p:stCondLst>
                                    <p:cond delay="3000"/>
                                  </p:stCondLst>
                                  <p:childTnLst>
                                    <p:set>
                                      <p:cBhvr>
                                        <p:cTn id="36" dur="1" fill="hold">
                                          <p:stCondLst>
                                            <p:cond delay="0"/>
                                          </p:stCondLst>
                                        </p:cTn>
                                        <p:tgtEl>
                                          <p:spTgt spid="8200"/>
                                        </p:tgtEl>
                                        <p:attrNameLst>
                                          <p:attrName>style.visibility</p:attrName>
                                        </p:attrNameLst>
                                      </p:cBhvr>
                                      <p:to>
                                        <p:strVal val="visible"/>
                                      </p:to>
                                    </p:set>
                                    <p:animEffect transition="in" filter="wipe(down)">
                                      <p:cBhvr>
                                        <p:cTn id="37" dur="300"/>
                                        <p:tgtEl>
                                          <p:spTgt spid="8200"/>
                                        </p:tgtEl>
                                      </p:cBhvr>
                                    </p:animEffect>
                                  </p:childTnLst>
                                </p:cTn>
                              </p:par>
                            </p:childTnLst>
                          </p:cTn>
                        </p:par>
                        <p:par>
                          <p:cTn id="38" fill="hold">
                            <p:stCondLst>
                              <p:cond delay="500"/>
                            </p:stCondLst>
                            <p:childTnLst>
                              <p:par>
                                <p:cTn id="39" presetID="55" presetClass="entr" presetSubtype="0" fill="hold" nodeType="afterEffect">
                                  <p:stCondLst>
                                    <p:cond delay="0"/>
                                  </p:stCondLst>
                                  <p:childTnLst>
                                    <p:set>
                                      <p:cBhvr>
                                        <p:cTn id="40" dur="1" fill="hold">
                                          <p:stCondLst>
                                            <p:cond delay="0"/>
                                          </p:stCondLst>
                                        </p:cTn>
                                        <p:tgtEl>
                                          <p:spTgt spid="8201"/>
                                        </p:tgtEl>
                                        <p:attrNameLst>
                                          <p:attrName>style.visibility</p:attrName>
                                        </p:attrNameLst>
                                      </p:cBhvr>
                                      <p:to>
                                        <p:strVal val="visible"/>
                                      </p:to>
                                    </p:set>
                                    <p:anim calcmode="lin" valueType="num">
                                      <p:cBhvr>
                                        <p:cTn id="41" dur="1000" fill="hold"/>
                                        <p:tgtEl>
                                          <p:spTgt spid="8201"/>
                                        </p:tgtEl>
                                        <p:attrNameLst>
                                          <p:attrName>ppt_w</p:attrName>
                                        </p:attrNameLst>
                                      </p:cBhvr>
                                      <p:tavLst>
                                        <p:tav tm="0">
                                          <p:val>
                                            <p:strVal val="#ppt_w*0.70"/>
                                          </p:val>
                                        </p:tav>
                                        <p:tav tm="100000">
                                          <p:val>
                                            <p:strVal val="#ppt_w"/>
                                          </p:val>
                                        </p:tav>
                                      </p:tavLst>
                                    </p:anim>
                                    <p:anim calcmode="lin" valueType="num">
                                      <p:cBhvr>
                                        <p:cTn id="42" dur="1000" fill="hold"/>
                                        <p:tgtEl>
                                          <p:spTgt spid="8201"/>
                                        </p:tgtEl>
                                        <p:attrNameLst>
                                          <p:attrName>ppt_h</p:attrName>
                                        </p:attrNameLst>
                                      </p:cBhvr>
                                      <p:tavLst>
                                        <p:tav tm="0">
                                          <p:val>
                                            <p:strVal val="#ppt_h"/>
                                          </p:val>
                                        </p:tav>
                                        <p:tav tm="100000">
                                          <p:val>
                                            <p:strVal val="#ppt_h"/>
                                          </p:val>
                                        </p:tav>
                                      </p:tavLst>
                                    </p:anim>
                                    <p:animEffect transition="in" filter="fade">
                                      <p:cBhvr>
                                        <p:cTn id="43" dur="1000"/>
                                        <p:tgtEl>
                                          <p:spTgt spid="820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23"/>
                                        </p:tgtEl>
                                        <p:attrNameLst>
                                          <p:attrName>style.visibility</p:attrName>
                                        </p:attrNameLst>
                                      </p:cBhvr>
                                      <p:to>
                                        <p:strVal val="visible"/>
                                      </p:to>
                                    </p:set>
                                    <p:animEffect transition="in" filter="fade">
                                      <p:cBhvr>
                                        <p:cTn id="46" dur="1000"/>
                                        <p:tgtEl>
                                          <p:spTgt spid="82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219"/>
                                        </p:tgtEl>
                                        <p:attrNameLst>
                                          <p:attrName>style.visibility</p:attrName>
                                        </p:attrNameLst>
                                      </p:cBhvr>
                                      <p:to>
                                        <p:strVal val="visible"/>
                                      </p:to>
                                    </p:set>
                                    <p:animEffect transition="in" filter="fade">
                                      <p:cBhvr>
                                        <p:cTn id="49" dur="1000"/>
                                        <p:tgtEl>
                                          <p:spTgt spid="8219"/>
                                        </p:tgtEl>
                                      </p:cBhvr>
                                    </p:animEffect>
                                  </p:childTnLst>
                                </p:cTn>
                              </p:par>
                            </p:childTnLst>
                          </p:cTn>
                        </p:par>
                        <p:par>
                          <p:cTn id="50" fill="hold">
                            <p:stCondLst>
                              <p:cond delay="1500"/>
                            </p:stCondLst>
                            <p:childTnLst>
                              <p:par>
                                <p:cTn id="51" presetID="16" presetClass="entr" presetSubtype="37" fill="hold" nodeType="afterEffect">
                                  <p:stCondLst>
                                    <p:cond delay="0"/>
                                  </p:stCondLst>
                                  <p:childTnLst>
                                    <p:set>
                                      <p:cBhvr>
                                        <p:cTn id="52" dur="1" fill="hold">
                                          <p:stCondLst>
                                            <p:cond delay="0"/>
                                          </p:stCondLst>
                                        </p:cTn>
                                        <p:tgtEl>
                                          <p:spTgt spid="8204"/>
                                        </p:tgtEl>
                                        <p:attrNameLst>
                                          <p:attrName>style.visibility</p:attrName>
                                        </p:attrNameLst>
                                      </p:cBhvr>
                                      <p:to>
                                        <p:strVal val="visible"/>
                                      </p:to>
                                    </p:set>
                                    <p:animEffect transition="in" filter="barn(outVertical)">
                                      <p:cBhvr>
                                        <p:cTn id="53" dur="500"/>
                                        <p:tgtEl>
                                          <p:spTgt spid="8204"/>
                                        </p:tgtEl>
                                      </p:cBhvr>
                                    </p:animEffect>
                                  </p:childTnLst>
                                </p:cTn>
                              </p:par>
                            </p:childTnLst>
                          </p:cTn>
                        </p:par>
                        <p:par>
                          <p:cTn id="54" fill="hold">
                            <p:stCondLst>
                              <p:cond delay="2000"/>
                            </p:stCondLst>
                            <p:childTnLst>
                              <p:par>
                                <p:cTn id="55" presetID="16" presetClass="entr" presetSubtype="37" fill="hold" nodeType="afterEffect">
                                  <p:stCondLst>
                                    <p:cond delay="0"/>
                                  </p:stCondLst>
                                  <p:childTnLst>
                                    <p:set>
                                      <p:cBhvr>
                                        <p:cTn id="56" dur="1" fill="hold">
                                          <p:stCondLst>
                                            <p:cond delay="0"/>
                                          </p:stCondLst>
                                        </p:cTn>
                                        <p:tgtEl>
                                          <p:spTgt spid="8208"/>
                                        </p:tgtEl>
                                        <p:attrNameLst>
                                          <p:attrName>style.visibility</p:attrName>
                                        </p:attrNameLst>
                                      </p:cBhvr>
                                      <p:to>
                                        <p:strVal val="visible"/>
                                      </p:to>
                                    </p:set>
                                    <p:animEffect transition="in" filter="barn(outVertical)">
                                      <p:cBhvr>
                                        <p:cTn id="57" dur="500"/>
                                        <p:tgtEl>
                                          <p:spTgt spid="820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220"/>
                                        </p:tgtEl>
                                        <p:attrNameLst>
                                          <p:attrName>style.visibility</p:attrName>
                                        </p:attrNameLst>
                                      </p:cBhvr>
                                      <p:to>
                                        <p:strVal val="visible"/>
                                      </p:to>
                                    </p:set>
                                    <p:animEffect transition="in" filter="fade">
                                      <p:cBhvr>
                                        <p:cTn id="60" dur="1000"/>
                                        <p:tgtEl>
                                          <p:spTgt spid="8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0" grpId="0" animBg="1"/>
      <p:bldP spid="8219" grpId="0"/>
      <p:bldP spid="8220" grpId="0"/>
      <p:bldP spid="82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82015" y="1600835"/>
            <a:ext cx="7290435" cy="4206240"/>
          </a:xfrm>
          <a:prstGeom prst="rect">
            <a:avLst/>
          </a:prstGeom>
          <a:noFill/>
        </p:spPr>
        <p:txBody>
          <a:bodyPr wrap="square" rtlCol="0">
            <a:spAutoFit/>
          </a:bodyPr>
          <a:p>
            <a:pPr>
              <a:lnSpc>
                <a:spcPct val="150000"/>
              </a:lnSpc>
            </a:pPr>
            <a:r>
              <a:rPr lang="zh-CN" altLang="en-US"/>
              <a:t>Web app是一种通过网络(如互联网或内联网)访问的应用程序;也可以指计算机软件承载在浏览器支持环境下或使用浏览器支持语言(如JavaScript)并依赖于web 浏览器来渲染的应用程序。Web app的流行归功于网页浏览器的普及，以及使用这一轻薄客户端方便的用户体验。不必下载安装就可以实现更新和维护，具有支持跨平台的内在属性，是web app开始流行的关键原因。典型的web app产品包括web邮箱、web商店、wikis等等。</a:t>
            </a:r>
            <a:endParaRPr lang="zh-CN" altLang="en-US"/>
          </a:p>
          <a:p>
            <a:pPr>
              <a:lnSpc>
                <a:spcPct val="150000"/>
              </a:lnSpc>
            </a:pPr>
            <a:endParaRPr lang="zh-CN" altLang="en-US"/>
          </a:p>
          <a:p>
            <a:pPr>
              <a:lnSpc>
                <a:spcPct val="150000"/>
              </a:lnSpc>
            </a:pPr>
            <a:r>
              <a:rPr lang="zh-CN" altLang="en-US"/>
              <a:t>WebApp是指基于Web的系统和应用，其作用是向广大的最终用户发布一组复杂的内容和功能。</a:t>
            </a:r>
            <a:endParaRPr lang="zh-CN" altLang="en-US"/>
          </a:p>
        </p:txBody>
      </p:sp>
      <p:sp>
        <p:nvSpPr>
          <p:cNvPr id="3" name="文本框 2"/>
          <p:cNvSpPr txBox="1"/>
          <p:nvPr/>
        </p:nvSpPr>
        <p:spPr>
          <a:xfrm>
            <a:off x="2121535" y="280035"/>
            <a:ext cx="4034790" cy="518160"/>
          </a:xfrm>
          <a:prstGeom prst="rect">
            <a:avLst/>
          </a:prstGeom>
          <a:noFill/>
        </p:spPr>
        <p:txBody>
          <a:bodyPr wrap="square" rtlCol="0">
            <a:spAutoFit/>
          </a:bodyPr>
          <a:p>
            <a:r>
              <a:rPr lang="zh-CN" altLang="en-US" sz="2800"/>
              <a:t>什么是</a:t>
            </a:r>
            <a:r>
              <a:rPr lang="en-US" altLang="zh-CN" sz="2800"/>
              <a:t>webapp</a:t>
            </a:r>
            <a:r>
              <a:rPr lang="zh-CN" altLang="en-US" sz="2800"/>
              <a:t>？</a:t>
            </a:r>
            <a:endParaRPr lang="zh-CN" altLang="en-US" sz="2800"/>
          </a:p>
        </p:txBody>
      </p:sp>
    </p:spTree>
  </p:cSld>
  <p:clrMapOvr>
    <a:masterClrMapping/>
  </p:clrMapOvr>
  <p:transition advClick="0" advTm="4000">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8" name="（内容·虚线）组合 67"/>
          <p:cNvGrpSpPr/>
          <p:nvPr/>
        </p:nvGrpSpPr>
        <p:grpSpPr>
          <a:xfrm flipH="1">
            <a:off x="7578725" y="2425700"/>
            <a:ext cx="708025" cy="2651125"/>
            <a:chOff x="0" y="0"/>
            <a:chExt cx="1089623" cy="2259668"/>
          </a:xfrm>
        </p:grpSpPr>
        <p:sp>
          <p:nvSpPr>
            <p:cNvPr id="9219" name="弧形 8"/>
            <p:cNvSpPr/>
            <p:nvPr/>
          </p:nvSpPr>
          <p:spPr>
            <a:xfrm>
              <a:off x="0" y="1170427"/>
              <a:ext cx="1089623" cy="1089241"/>
            </a:xfrm>
            <a:custGeom>
              <a:avLst/>
              <a:gdLst/>
              <a:ahLst/>
              <a:cxnLst>
                <a:cxn ang="0">
                  <a:pos x="529674" y="1089031"/>
                </a:cxn>
                <a:cxn ang="0">
                  <a:pos x="-1" y="544620"/>
                </a:cxn>
              </a:cxnLst>
              <a:pathLst>
                <a:path w="1089623" h="1089241" stroke="0">
                  <a:moveTo>
                    <a:pt x="529674" y="1089031"/>
                  </a:moveTo>
                  <a:cubicBezTo>
                    <a:pt x="234792" y="1080838"/>
                    <a:pt x="-1" y="839513"/>
                    <a:pt x="-1" y="544620"/>
                  </a:cubicBezTo>
                  <a:lnTo>
                    <a:pt x="544812" y="544621"/>
                  </a:lnTo>
                  <a:lnTo>
                    <a:pt x="529674" y="1089031"/>
                  </a:lnTo>
                  <a:close/>
                </a:path>
                <a:path w="1089623" h="1089241" fill="none">
                  <a:moveTo>
                    <a:pt x="529674" y="1089031"/>
                  </a:moveTo>
                  <a:cubicBezTo>
                    <a:pt x="234792" y="1080838"/>
                    <a:pt x="-1" y="839513"/>
                    <a:pt x="-1" y="544620"/>
                  </a:cubicBezTo>
                </a:path>
              </a:pathLst>
            </a:custGeom>
            <a:noFill/>
            <a:ln w="19050" cap="flat" cmpd="sng">
              <a:solidFill>
                <a:srgbClr val="A3A5A7"/>
              </a:solidFill>
              <a:prstDash val="dash"/>
              <a:headEnd type="none" w="med" len="med"/>
              <a:tailEnd type="none" w="med" len="med"/>
            </a:ln>
          </p:spPr>
          <p:txBody>
            <a:bodyPr/>
            <a:p>
              <a:endParaRPr lang="zh-CN" altLang="en-US"/>
            </a:p>
          </p:txBody>
        </p:sp>
        <p:cxnSp>
          <p:nvCxnSpPr>
            <p:cNvPr id="9220" name="直接连接符 9"/>
            <p:cNvCxnSpPr>
              <a:endCxn id="9219" idx="2"/>
            </p:cNvCxnSpPr>
            <p:nvPr/>
          </p:nvCxnSpPr>
          <p:spPr>
            <a:xfrm>
              <a:off x="0" y="0"/>
              <a:ext cx="0" cy="1714371"/>
            </a:xfrm>
            <a:prstGeom prst="line">
              <a:avLst/>
            </a:prstGeom>
            <a:ln w="19050" cap="flat" cmpd="sng">
              <a:solidFill>
                <a:srgbClr val="A3A5A7"/>
              </a:solidFill>
              <a:prstDash val="dash"/>
              <a:headEnd type="none" w="med" len="med"/>
              <a:tailEnd type="none" w="med" len="med"/>
            </a:ln>
          </p:spPr>
        </p:cxnSp>
      </p:grpSp>
      <p:sp>
        <p:nvSpPr>
          <p:cNvPr id="9221" name="（背景）矩形 57"/>
          <p:cNvSpPr/>
          <p:nvPr/>
        </p:nvSpPr>
        <p:spPr>
          <a:xfrm>
            <a:off x="1395413" y="1196975"/>
            <a:ext cx="6777037" cy="430213"/>
          </a:xfrm>
          <a:prstGeom prst="rect">
            <a:avLst/>
          </a:prstGeom>
          <a:noFill/>
          <a:ln w="9525">
            <a:noFill/>
          </a:ln>
        </p:spPr>
        <p:txBody>
          <a:bodyPr>
            <a:spAutoFit/>
          </a:bodyPr>
          <a:p>
            <a:pPr lvl="0" eaLnBrk="1" hangingPunct="1">
              <a:spcAft>
                <a:spcPts val="600"/>
              </a:spcAft>
            </a:pPr>
            <a:endParaRPr lang="zh-CN" altLang="en-US" sz="2200" dirty="0">
              <a:solidFill>
                <a:srgbClr val="000000"/>
              </a:solidFill>
              <a:latin typeface="微软雅黑" panose="020B0503020204020204" pitchFamily="2" charset="-122"/>
              <a:ea typeface="微软雅黑" panose="020B0503020204020204" pitchFamily="2" charset="-122"/>
            </a:endParaRPr>
          </a:p>
        </p:txBody>
      </p:sp>
      <p:grpSp>
        <p:nvGrpSpPr>
          <p:cNvPr id="9222" name="组合 72"/>
          <p:cNvGrpSpPr/>
          <p:nvPr/>
        </p:nvGrpSpPr>
        <p:grpSpPr>
          <a:xfrm>
            <a:off x="554038" y="1687513"/>
            <a:ext cx="981075" cy="1906587"/>
            <a:chOff x="0" y="0"/>
            <a:chExt cx="1185862" cy="2232699"/>
          </a:xfrm>
        </p:grpSpPr>
        <p:sp>
          <p:nvSpPr>
            <p:cNvPr id="9223" name="弧形 12"/>
            <p:cNvSpPr/>
            <p:nvPr/>
          </p:nvSpPr>
          <p:spPr>
            <a:xfrm>
              <a:off x="0" y="1156319"/>
              <a:ext cx="1185862" cy="1076380"/>
            </a:xfrm>
            <a:custGeom>
              <a:avLst/>
              <a:gdLst/>
              <a:ahLst/>
              <a:cxnLst>
                <a:cxn ang="0">
                  <a:pos x="577972" y="1076209"/>
                </a:cxn>
                <a:cxn ang="0">
                  <a:pos x="0" y="538190"/>
                </a:cxn>
              </a:cxnLst>
              <a:pathLst>
                <a:path w="1185862" h="1076380" stroke="0">
                  <a:moveTo>
                    <a:pt x="577972" y="1076209"/>
                  </a:moveTo>
                  <a:cubicBezTo>
                    <a:pt x="256435" y="1068843"/>
                    <a:pt x="0" y="830135"/>
                    <a:pt x="0" y="538190"/>
                  </a:cubicBezTo>
                  <a:lnTo>
                    <a:pt x="592931" y="538190"/>
                  </a:lnTo>
                  <a:lnTo>
                    <a:pt x="577972" y="1076209"/>
                  </a:lnTo>
                  <a:close/>
                </a:path>
                <a:path w="1185862" h="1076380" fill="none">
                  <a:moveTo>
                    <a:pt x="577972" y="1076209"/>
                  </a:moveTo>
                  <a:cubicBezTo>
                    <a:pt x="256435" y="1068843"/>
                    <a:pt x="0" y="830135"/>
                    <a:pt x="0" y="538190"/>
                  </a:cubicBezTo>
                </a:path>
              </a:pathLst>
            </a:custGeom>
            <a:noFill/>
            <a:ln w="19050" cap="flat" cmpd="sng">
              <a:solidFill>
                <a:srgbClr val="A3A5A7"/>
              </a:solidFill>
              <a:prstDash val="dash"/>
              <a:headEnd type="none" w="med" len="med"/>
              <a:tailEnd type="none" w="med" len="med"/>
            </a:ln>
          </p:spPr>
          <p:txBody>
            <a:bodyPr/>
            <a:p>
              <a:endParaRPr lang="zh-CN" altLang="en-US"/>
            </a:p>
          </p:txBody>
        </p:sp>
        <p:cxnSp>
          <p:nvCxnSpPr>
            <p:cNvPr id="9224" name="直接连接符 13"/>
            <p:cNvCxnSpPr>
              <a:endCxn id="9223" idx="2"/>
            </p:cNvCxnSpPr>
            <p:nvPr/>
          </p:nvCxnSpPr>
          <p:spPr>
            <a:xfrm>
              <a:off x="0" y="0"/>
              <a:ext cx="0" cy="1693579"/>
            </a:xfrm>
            <a:prstGeom prst="line">
              <a:avLst/>
            </a:prstGeom>
            <a:ln w="19050" cap="flat" cmpd="sng">
              <a:solidFill>
                <a:srgbClr val="A3A5A7"/>
              </a:solidFill>
              <a:prstDash val="dash"/>
              <a:headEnd type="none" w="med" len="med"/>
              <a:tailEnd type="none" w="med" len="med"/>
            </a:ln>
          </p:spPr>
        </p:cxnSp>
      </p:grpSp>
      <p:sp>
        <p:nvSpPr>
          <p:cNvPr id="9225" name="（小方框遮罩层）矩形 52"/>
          <p:cNvSpPr/>
          <p:nvPr/>
        </p:nvSpPr>
        <p:spPr>
          <a:xfrm>
            <a:off x="485775" y="620713"/>
            <a:ext cx="1547813" cy="71437"/>
          </a:xfrm>
          <a:prstGeom prst="rect">
            <a:avLst/>
          </a:prstGeom>
          <a:solidFill>
            <a:schemeClr val="bg1"/>
          </a:solidFill>
          <a:ln w="9525">
            <a:noFill/>
          </a:ln>
        </p:spPr>
        <p:txBody>
          <a:bodyPr anchor="ctr"/>
          <a:p>
            <a:pPr lvl="0" algn="ctr" eaLnBrk="1" hangingPunct="1"/>
            <a:endParaRPr lang="zh-CN" altLang="en-US" sz="2000" b="1" dirty="0">
              <a:solidFill>
                <a:srgbClr val="404040"/>
              </a:solidFill>
              <a:latin typeface="微软雅黑" panose="020B0503020204020204" pitchFamily="2" charset="-122"/>
              <a:ea typeface="微软雅黑" panose="020B0503020204020204" pitchFamily="2" charset="-122"/>
            </a:endParaRPr>
          </a:p>
        </p:txBody>
      </p:sp>
      <p:sp>
        <p:nvSpPr>
          <p:cNvPr id="9227" name="Rectangle 8"/>
          <p:cNvSpPr/>
          <p:nvPr/>
        </p:nvSpPr>
        <p:spPr>
          <a:xfrm>
            <a:off x="7066915" y="1549400"/>
            <a:ext cx="774700" cy="125095"/>
          </a:xfrm>
          <a:custGeom>
            <a:avLst/>
            <a:gdLst>
              <a:gd name="txL" fmla="*/ 0 w 3093568"/>
              <a:gd name="txT" fmla="*/ 0 h 271442"/>
              <a:gd name="txR" fmla="*/ 3093568 w 3093568"/>
              <a:gd name="txB" fmla="*/ 271442 h 271442"/>
            </a:gdLst>
            <a:ahLst/>
            <a:cxnLst>
              <a:cxn ang="0">
                <a:pos x="0" y="0"/>
              </a:cxn>
              <a:cxn ang="0">
                <a:pos x="0" y="0"/>
              </a:cxn>
              <a:cxn ang="0">
                <a:pos x="0" y="0"/>
              </a:cxn>
              <a:cxn ang="0">
                <a:pos x="0" y="0"/>
              </a:cxn>
              <a:cxn ang="0">
                <a:pos x="0" y="0"/>
              </a:cxn>
            </a:cxnLst>
            <a:rect l="txL" t="txT" r="txR" b="txB"/>
            <a:pathLst>
              <a:path w="3093568" h="271442">
                <a:moveTo>
                  <a:pt x="0" y="0"/>
                </a:moveTo>
                <a:lnTo>
                  <a:pt x="3093568" y="0"/>
                </a:lnTo>
                <a:lnTo>
                  <a:pt x="3093568" y="271442"/>
                </a:lnTo>
                <a:cubicBezTo>
                  <a:pt x="1777407" y="81360"/>
                  <a:pt x="1788744" y="3494"/>
                  <a:pt x="0" y="271442"/>
                </a:cubicBezTo>
                <a:lnTo>
                  <a:pt x="0" y="0"/>
                </a:lnTo>
                <a:close/>
              </a:path>
            </a:pathLst>
          </a:custGeom>
          <a:solidFill>
            <a:srgbClr val="DDDDDD">
              <a:alpha val="79999"/>
            </a:srgbClr>
          </a:solidFill>
          <a:ln w="9525">
            <a:noFill/>
          </a:ln>
        </p:spPr>
        <p:txBody>
          <a:bodyPr/>
          <a:p>
            <a:endParaRPr lang="zh-CN" altLang="en-US"/>
          </a:p>
        </p:txBody>
      </p:sp>
      <p:sp>
        <p:nvSpPr>
          <p:cNvPr id="9230" name="矩形 2"/>
          <p:cNvSpPr/>
          <p:nvPr/>
        </p:nvSpPr>
        <p:spPr>
          <a:xfrm>
            <a:off x="636905" y="1305560"/>
            <a:ext cx="4110990" cy="1188720"/>
          </a:xfrm>
          <a:prstGeom prst="rect">
            <a:avLst/>
          </a:prstGeom>
          <a:noFill/>
          <a:ln w="9525">
            <a:noFill/>
          </a:ln>
        </p:spPr>
        <p:txBody>
          <a:bodyPr wrap="square">
            <a:spAutoFit/>
          </a:bodyPr>
          <a:p>
            <a:pPr lvl="0" eaLnBrk="1" hangingPunct="1"/>
            <a:r>
              <a:rPr lang="zh-CN" altLang="en-US" sz="24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Arial" panose="020B0604020202020204" pitchFamily="34" charset="0"/>
                <a:ea typeface="宋体" panose="02010600030101010101" pitchFamily="2" charset="-122"/>
              </a:rPr>
              <a:t>给用户带来与普通安卓</a:t>
            </a:r>
            <a:r>
              <a:rPr lang="en-US" altLang="zh-CN" sz="24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Arial" panose="020B0604020202020204" pitchFamily="34" charset="0"/>
                <a:ea typeface="宋体" panose="02010600030101010101" pitchFamily="2" charset="-122"/>
              </a:rPr>
              <a:t>app</a:t>
            </a:r>
            <a:r>
              <a:rPr lang="zh-CN" altLang="en-US" sz="24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Arial" panose="020B0604020202020204" pitchFamily="34" charset="0"/>
                <a:ea typeface="宋体" panose="02010600030101010101" pitchFamily="2" charset="-122"/>
              </a:rPr>
              <a:t>相同的用户体验，</a:t>
            </a:r>
            <a:r>
              <a:rPr lang="zh-CN" altLang="en-US" sz="24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sym typeface="+mn-ea"/>
              </a:rPr>
              <a:t>提高可用性和改进用户的友好体验</a:t>
            </a:r>
            <a:r>
              <a:rPr lang="zh-CN" altLang="en-US" sz="24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Arial" panose="020B0604020202020204" pitchFamily="34" charset="0"/>
                <a:ea typeface="宋体" panose="02010600030101010101" pitchFamily="2" charset="-122"/>
              </a:rPr>
              <a:t>。</a:t>
            </a:r>
            <a:endParaRPr lang="zh-CN" altLang="en-US" sz="24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Arial" panose="020B0604020202020204" pitchFamily="34" charset="0"/>
              <a:ea typeface="宋体" panose="02010600030101010101" pitchFamily="2" charset="-122"/>
            </a:endParaRPr>
          </a:p>
        </p:txBody>
      </p:sp>
      <p:pic>
        <p:nvPicPr>
          <p:cNvPr id="9231" name="Picture 2" descr="D:\教学资料\2016.1\zyyy\韩丹课件比赛\素材\120.jpg"/>
          <p:cNvPicPr>
            <a:picLocks noChangeAspect="1"/>
          </p:cNvPicPr>
          <p:nvPr/>
        </p:nvPicPr>
        <p:blipFill>
          <a:blip r:embed="rId1"/>
          <a:stretch>
            <a:fillRect/>
          </a:stretch>
        </p:blipFill>
        <p:spPr>
          <a:xfrm>
            <a:off x="6297613" y="5373688"/>
            <a:ext cx="1466850" cy="976312"/>
          </a:xfrm>
          <a:prstGeom prst="rect">
            <a:avLst/>
          </a:prstGeom>
          <a:noFill/>
          <a:ln w="9525">
            <a:noFill/>
          </a:ln>
        </p:spPr>
      </p:pic>
      <p:grpSp>
        <p:nvGrpSpPr>
          <p:cNvPr id="9232" name="组合 72"/>
          <p:cNvGrpSpPr/>
          <p:nvPr/>
        </p:nvGrpSpPr>
        <p:grpSpPr>
          <a:xfrm>
            <a:off x="636588" y="4279900"/>
            <a:ext cx="979487" cy="2095500"/>
            <a:chOff x="0" y="0"/>
            <a:chExt cx="1185862" cy="2232699"/>
          </a:xfrm>
        </p:grpSpPr>
        <p:sp>
          <p:nvSpPr>
            <p:cNvPr id="9233" name="弧形 33"/>
            <p:cNvSpPr/>
            <p:nvPr/>
          </p:nvSpPr>
          <p:spPr>
            <a:xfrm>
              <a:off x="0" y="1155253"/>
              <a:ext cx="1185862" cy="1077446"/>
            </a:xfrm>
            <a:custGeom>
              <a:avLst/>
              <a:gdLst/>
              <a:ahLst/>
              <a:cxnLst>
                <a:cxn ang="0">
                  <a:pos x="577957" y="1077274"/>
                </a:cxn>
                <a:cxn ang="0">
                  <a:pos x="0" y="538723"/>
                </a:cxn>
              </a:cxnLst>
              <a:pathLst>
                <a:path w="1185862" h="1077446" stroke="0">
                  <a:moveTo>
                    <a:pt x="577957" y="1077274"/>
                  </a:moveTo>
                  <a:cubicBezTo>
                    <a:pt x="256426" y="1069894"/>
                    <a:pt x="0" y="830951"/>
                    <a:pt x="0" y="538723"/>
                  </a:cubicBezTo>
                  <a:lnTo>
                    <a:pt x="592931" y="538723"/>
                  </a:lnTo>
                  <a:lnTo>
                    <a:pt x="577957" y="1077274"/>
                  </a:lnTo>
                  <a:close/>
                </a:path>
                <a:path w="1185862" h="1077446" fill="none">
                  <a:moveTo>
                    <a:pt x="577957" y="1077274"/>
                  </a:moveTo>
                  <a:cubicBezTo>
                    <a:pt x="256426" y="1069894"/>
                    <a:pt x="0" y="830951"/>
                    <a:pt x="0" y="538723"/>
                  </a:cubicBezTo>
                </a:path>
              </a:pathLst>
            </a:custGeom>
            <a:noFill/>
            <a:ln w="19050" cap="flat" cmpd="sng">
              <a:solidFill>
                <a:srgbClr val="A3A5A7"/>
              </a:solidFill>
              <a:prstDash val="dash"/>
              <a:headEnd type="none" w="med" len="med"/>
              <a:tailEnd type="none" w="med" len="med"/>
            </a:ln>
          </p:spPr>
          <p:txBody>
            <a:bodyPr/>
            <a:p>
              <a:endParaRPr lang="zh-CN" altLang="en-US"/>
            </a:p>
          </p:txBody>
        </p:sp>
        <p:cxnSp>
          <p:nvCxnSpPr>
            <p:cNvPr id="9234" name="直接连接符 34"/>
            <p:cNvCxnSpPr>
              <a:endCxn id="9233" idx="2"/>
            </p:cNvCxnSpPr>
            <p:nvPr/>
          </p:nvCxnSpPr>
          <p:spPr>
            <a:xfrm>
              <a:off x="0" y="0"/>
              <a:ext cx="0" cy="1694822"/>
            </a:xfrm>
            <a:prstGeom prst="line">
              <a:avLst/>
            </a:prstGeom>
            <a:ln w="19050" cap="flat" cmpd="sng">
              <a:solidFill>
                <a:srgbClr val="A3A5A7"/>
              </a:solidFill>
              <a:prstDash val="dash"/>
              <a:headEnd type="none" w="med" len="med"/>
              <a:tailEnd type="none" w="med" len="med"/>
            </a:ln>
          </p:spPr>
        </p:cxnSp>
      </p:grpSp>
      <p:sp>
        <p:nvSpPr>
          <p:cNvPr id="9236" name="矩形 38"/>
          <p:cNvSpPr/>
          <p:nvPr/>
        </p:nvSpPr>
        <p:spPr>
          <a:xfrm>
            <a:off x="5316220" y="1627505"/>
            <a:ext cx="2856230" cy="1188720"/>
          </a:xfrm>
          <a:prstGeom prst="rect">
            <a:avLst/>
          </a:prstGeom>
          <a:noFill/>
          <a:ln w="9525">
            <a:noFill/>
          </a:ln>
        </p:spPr>
        <p:txBody>
          <a:bodyPr wrap="square">
            <a:spAutoFit/>
          </a:bodyPr>
          <a:p>
            <a:pPr lvl="0" eaLnBrk="1" hangingPunct="1"/>
            <a:r>
              <a:rPr lang="zh-CN" sz="24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ea typeface="宋体" panose="02010600030101010101" pitchFamily="2" charset="-122"/>
              </a:rPr>
              <a:t>为开发者解决版本不互通问题，</a:t>
            </a:r>
            <a:r>
              <a:rPr lang="zh-CN" altLang="en-US" sz="24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解决可移植性问题。</a:t>
            </a:r>
            <a:endParaRPr lang="zh-CN" altLang="en-US" sz="24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ea typeface="宋体" panose="02010600030101010101" pitchFamily="2" charset="-122"/>
              <a:sym typeface="+mn-ea"/>
            </a:endParaRPr>
          </a:p>
        </p:txBody>
      </p:sp>
      <p:sp>
        <p:nvSpPr>
          <p:cNvPr id="9237" name="矩形 39"/>
          <p:cNvSpPr/>
          <p:nvPr/>
        </p:nvSpPr>
        <p:spPr>
          <a:xfrm>
            <a:off x="784225" y="3679190"/>
            <a:ext cx="3963670" cy="2529840"/>
          </a:xfrm>
          <a:prstGeom prst="rect">
            <a:avLst/>
          </a:prstGeom>
          <a:noFill/>
          <a:ln w="9525">
            <a:noFill/>
          </a:ln>
        </p:spPr>
        <p:txBody>
          <a:bodyPr wrap="square">
            <a:spAutoFit/>
          </a:bodyPr>
          <a:p>
            <a:pPr lvl="0" eaLnBrk="1" hangingPunct="1"/>
            <a:r>
              <a:rPr lang="zh-CN" altLang="en-US" sz="20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宋体" panose="02010600030101010101" pitchFamily="2" charset="-122"/>
              </a:rPr>
              <a:t>解决内存空间和运存空间需求大的问题，降低手机客户端的成本；</a:t>
            </a:r>
            <a:endParaRPr lang="zh-CN" altLang="en-US" sz="20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宋体" panose="02010600030101010101" pitchFamily="2" charset="-122"/>
            </a:endParaRPr>
          </a:p>
          <a:p>
            <a:pPr lvl="0" eaLnBrk="1" hangingPunct="1"/>
            <a:endParaRPr lang="zh-CN" altLang="en-US" sz="20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宋体" panose="02010600030101010101" pitchFamily="2" charset="-122"/>
            </a:endParaRPr>
          </a:p>
          <a:p>
            <a:pPr lvl="0" eaLnBrk="1" hangingPunct="1"/>
            <a:r>
              <a:rPr lang="zh-CN" altLang="en-US" sz="20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宋体" panose="02010600030101010101" pitchFamily="2" charset="-122"/>
              </a:rPr>
              <a:t>减轻了用户终端任务，节省用户大量的资源；</a:t>
            </a:r>
            <a:endParaRPr lang="zh-CN" altLang="en-US" sz="20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宋体" panose="02010600030101010101" pitchFamily="2" charset="-122"/>
            </a:endParaRPr>
          </a:p>
          <a:p>
            <a:pPr lvl="0" eaLnBrk="1" hangingPunct="1"/>
            <a:endParaRPr lang="zh-CN" altLang="en-US" sz="20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宋体" panose="02010600030101010101" pitchFamily="2" charset="-122"/>
            </a:endParaRPr>
          </a:p>
          <a:p>
            <a:pPr lvl="0" eaLnBrk="1" hangingPunct="1"/>
            <a:r>
              <a:rPr lang="zh-CN" altLang="en-US" sz="20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宋体" panose="02010600030101010101" pitchFamily="2" charset="-122"/>
              </a:rPr>
              <a:t>启用免更新服务，为用户节省更新时间和网络流量。</a:t>
            </a:r>
            <a:endParaRPr lang="zh-CN" altLang="en-US" sz="20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宋体" panose="02010600030101010101" pitchFamily="2" charset="-122"/>
            </a:endParaRPr>
          </a:p>
        </p:txBody>
      </p:sp>
      <p:sp>
        <p:nvSpPr>
          <p:cNvPr id="9238" name="矩形 40"/>
          <p:cNvSpPr/>
          <p:nvPr/>
        </p:nvSpPr>
        <p:spPr>
          <a:xfrm>
            <a:off x="1354138" y="138113"/>
            <a:ext cx="5665787" cy="584200"/>
          </a:xfrm>
          <a:prstGeom prst="rect">
            <a:avLst/>
          </a:prstGeom>
          <a:noFill/>
          <a:ln w="9525">
            <a:noFill/>
          </a:ln>
        </p:spPr>
        <p:txBody>
          <a:bodyPr>
            <a:spAutoFit/>
          </a:bodyPr>
          <a:p>
            <a:pPr lvl="0" eaLnBrk="1" hangingPunct="1"/>
            <a:r>
              <a:rPr lang="zh-CN" altLang="en-US" sz="3200" b="1" dirty="0">
                <a:latin typeface="Arial" panose="020B0604020202020204" pitchFamily="34" charset="0"/>
                <a:ea typeface="宋体" panose="02010600030101010101" pitchFamily="2" charset="-122"/>
              </a:rPr>
              <a:t>一、项目研究意义</a:t>
            </a:r>
            <a:endParaRPr lang="zh-CN" altLang="en-US" sz="3200" b="1" dirty="0">
              <a:latin typeface="Arial" panose="020B0604020202020204" pitchFamily="34" charset="0"/>
              <a:ea typeface="宋体" panose="02010600030101010101" pitchFamily="2"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25"/>
                                        </p:tgtEl>
                                        <p:attrNameLst>
                                          <p:attrName>style.visibility</p:attrName>
                                        </p:attrNameLst>
                                      </p:cBhvr>
                                      <p:to>
                                        <p:strVal val="visible"/>
                                      </p:to>
                                    </p:set>
                                    <p:animEffect transition="in" filter="wipe(left)">
                                      <p:cBhvr>
                                        <p:cTn id="7" dur="300"/>
                                        <p:tgtEl>
                                          <p:spTgt spid="922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222"/>
                                        </p:tgtEl>
                                        <p:attrNameLst>
                                          <p:attrName>style.visibility</p:attrName>
                                        </p:attrNameLst>
                                      </p:cBhvr>
                                      <p:to>
                                        <p:strVal val="visible"/>
                                      </p:to>
                                    </p:set>
                                    <p:animEffect transition="in" filter="wipe(up)">
                                      <p:cBhvr>
                                        <p:cTn id="11" dur="200"/>
                                        <p:tgtEl>
                                          <p:spTgt spid="9222"/>
                                        </p:tgtEl>
                                      </p:cBhvr>
                                    </p:animEffect>
                                  </p:childTnLst>
                                </p:cTn>
                              </p:par>
                            </p:childTnLst>
                          </p:cTn>
                        </p:par>
                        <p:par>
                          <p:cTn id="12" fill="hold">
                            <p:stCondLst>
                              <p:cond delay="1000"/>
                            </p:stCondLst>
                            <p:childTnLst>
                              <p:par>
                                <p:cTn id="13" presetID="22" presetClass="entr" presetSubtype="1" fill="hold" nodeType="afterEffect" nodePh="1">
                                  <p:stCondLst>
                                    <p:cond delay="0"/>
                                  </p:stCondLst>
                                  <p:endCondLst>
                                    <p:cond evt="begin" delay="0">
                                      <p:tn val="13"/>
                                    </p:cond>
                                  </p:endCondLst>
                                  <p:childTnLst>
                                    <p:set>
                                      <p:cBhvr>
                                        <p:cTn id="14" dur="1" fill="hold">
                                          <p:stCondLst>
                                            <p:cond delay="0"/>
                                          </p:stCondLst>
                                        </p:cTn>
                                        <p:tgtEl>
                                          <p:spTgt spid="9221">
                                            <p:txEl>
                                              <p:charRg st="0" end="1"/>
                                            </p:txEl>
                                          </p:spTgt>
                                        </p:tgtEl>
                                        <p:attrNameLst>
                                          <p:attrName>style.visibility</p:attrName>
                                        </p:attrNameLst>
                                      </p:cBhvr>
                                      <p:to>
                                        <p:strVal val="visible"/>
                                      </p:to>
                                    </p:set>
                                    <p:animEffect transition="in" filter="wipe(up)">
                                      <p:cBhvr>
                                        <p:cTn id="15" dur="200"/>
                                        <p:tgtEl>
                                          <p:spTgt spid="9221">
                                            <p:txEl>
                                              <p:charRg st="0" end="1"/>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9218"/>
                                        </p:tgtEl>
                                        <p:attrNameLst>
                                          <p:attrName>style.visibility</p:attrName>
                                        </p:attrNameLst>
                                      </p:cBhvr>
                                      <p:to>
                                        <p:strVal val="visible"/>
                                      </p:to>
                                    </p:set>
                                    <p:animEffect transition="in" filter="wipe(up)">
                                      <p:cBhvr>
                                        <p:cTn id="19" dur="200"/>
                                        <p:tgtEl>
                                          <p:spTgt spid="9218"/>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9232"/>
                                        </p:tgtEl>
                                        <p:attrNameLst>
                                          <p:attrName>style.visibility</p:attrName>
                                        </p:attrNameLst>
                                      </p:cBhvr>
                                      <p:to>
                                        <p:strVal val="visible"/>
                                      </p:to>
                                    </p:set>
                                    <p:animEffect transition="in" filter="wipe(up)">
                                      <p:cBhvr>
                                        <p:cTn id="23" dur="200"/>
                                        <p:tgtEl>
                                          <p:spTgt spid="923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230"/>
                                        </p:tgtEl>
                                        <p:attrNameLst>
                                          <p:attrName>style.visibility</p:attrName>
                                        </p:attrNameLst>
                                      </p:cBhvr>
                                      <p:to>
                                        <p:strVal val="visible"/>
                                      </p:to>
                                    </p:set>
                                    <p:animEffect transition="in" filter="fade">
                                      <p:cBhvr>
                                        <p:cTn id="27" dur="500"/>
                                        <p:tgtEl>
                                          <p:spTgt spid="923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236"/>
                                        </p:tgtEl>
                                        <p:attrNameLst>
                                          <p:attrName>style.visibility</p:attrName>
                                        </p:attrNameLst>
                                      </p:cBhvr>
                                      <p:to>
                                        <p:strVal val="visible"/>
                                      </p:to>
                                    </p:set>
                                    <p:animEffect transition="in" filter="fade">
                                      <p:cBhvr>
                                        <p:cTn id="31" dur="500"/>
                                        <p:tgtEl>
                                          <p:spTgt spid="923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9237"/>
                                        </p:tgtEl>
                                        <p:attrNameLst>
                                          <p:attrName>style.visibility</p:attrName>
                                        </p:attrNameLst>
                                      </p:cBhvr>
                                      <p:to>
                                        <p:strVal val="visible"/>
                                      </p:to>
                                    </p:set>
                                    <p:animEffect transition="in" filter="fade">
                                      <p:cBhvr>
                                        <p:cTn id="35" dur="500"/>
                                        <p:tgtEl>
                                          <p:spTgt spid="9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5" grpId="0" animBg="1"/>
      <p:bldP spid="9230" grpId="0"/>
      <p:bldP spid="9236" grpId="0"/>
      <p:bldP spid="92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684213" y="165100"/>
            <a:ext cx="6940550" cy="642938"/>
          </a:xfrm>
        </p:spPr>
        <p:txBody>
          <a:bodyPr vert="horz" wrap="square" anchor="b"/>
          <a:p>
            <a:pPr lvl="0" eaLnBrk="1" hangingPunct="1"/>
            <a:r>
              <a:rPr lang="zh-CN" altLang="en-US" sz="2400" dirty="0"/>
              <a:t>   二、项目研究内容</a:t>
            </a:r>
            <a:endParaRPr lang="zh-CN" altLang="en-US" sz="2400" dirty="0"/>
          </a:p>
        </p:txBody>
      </p:sp>
      <p:pic>
        <p:nvPicPr>
          <p:cNvPr id="10243" name="Picture 3" descr="C:\Users\Frank\Desktop\毕业设计与毕业论文\运行截图\QQ图片20170415081229.jpgQQ图片20170415081229"/>
          <p:cNvPicPr>
            <a:picLocks noChangeAspect="1"/>
          </p:cNvPicPr>
          <p:nvPr/>
        </p:nvPicPr>
        <p:blipFill>
          <a:blip r:embed="rId1"/>
          <a:srcRect/>
          <a:stretch>
            <a:fillRect/>
          </a:stretch>
        </p:blipFill>
        <p:spPr>
          <a:xfrm>
            <a:off x="5890419" y="909638"/>
            <a:ext cx="2835275" cy="5040312"/>
          </a:xfrm>
          <a:prstGeom prst="rect">
            <a:avLst/>
          </a:prstGeom>
          <a:noFill/>
          <a:ln w="9525">
            <a:noFill/>
          </a:ln>
        </p:spPr>
      </p:pic>
      <p:sp>
        <p:nvSpPr>
          <p:cNvPr id="10244" name="Text Box 4"/>
          <p:cNvSpPr txBox="1"/>
          <p:nvPr/>
        </p:nvSpPr>
        <p:spPr>
          <a:xfrm>
            <a:off x="179388" y="836613"/>
            <a:ext cx="5578475" cy="1482090"/>
          </a:xfrm>
          <a:prstGeom prst="rect">
            <a:avLst/>
          </a:prstGeom>
          <a:noFill/>
          <a:ln w="9525">
            <a:noFill/>
          </a:ln>
        </p:spPr>
        <p:txBody>
          <a:bodyPr>
            <a:spAutoFit/>
          </a:bodyPr>
          <a:p>
            <a:pPr lvl="0" eaLnBrk="1" hangingPunct="1"/>
            <a:r>
              <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rPr>
              <a:t>登录</a:t>
            </a:r>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eaLnBrk="1" hangingPunct="1"/>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eaLnBrk="1" hangingPunct="1"/>
            <a:r>
              <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rPr>
              <a:t>简洁的登录界面，提供了：记住密码，自动登录 。</a:t>
            </a:r>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eaLnBrk="1" hangingPunct="1"/>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eaLnBrk="1" hangingPunct="1"/>
            <a:r>
              <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rPr>
              <a:t>也提供了注册帐号、找回密码的接口。</a:t>
            </a:r>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0243"/>
                                        </p:tgtEl>
                                        <p:attrNameLst>
                                          <p:attrName>style.visibility</p:attrName>
                                        </p:attrNameLst>
                                      </p:cBhvr>
                                      <p:to>
                                        <p:strVal val="visible"/>
                                      </p:to>
                                    </p:set>
                                    <p:anim calcmode="lin" valueType="num">
                                      <p:cBhvr additive="base">
                                        <p:cTn id="7" dur="3000" fill="hold"/>
                                        <p:tgtEl>
                                          <p:spTgt spid="10243"/>
                                        </p:tgtEl>
                                        <p:attrNameLst>
                                          <p:attrName>ppt_x</p:attrName>
                                        </p:attrNameLst>
                                      </p:cBhvr>
                                      <p:tavLst>
                                        <p:tav tm="0">
                                          <p:val>
                                            <p:strVal val="#ppt_x"/>
                                          </p:val>
                                        </p:tav>
                                        <p:tav tm="100000">
                                          <p:val>
                                            <p:strVal val="#ppt_x"/>
                                          </p:val>
                                        </p:tav>
                                      </p:tavLst>
                                    </p:anim>
                                    <p:anim calcmode="lin" valueType="num">
                                      <p:cBhvr additive="base">
                                        <p:cTn id="8" dur="3000" fill="hold"/>
                                        <p:tgtEl>
                                          <p:spTgt spid="1024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10244">
                                            <p:txEl>
                                              <p:charRg st="0" end="0"/>
                                            </p:txEl>
                                          </p:spTgt>
                                        </p:tgtEl>
                                        <p:attrNameLst>
                                          <p:attrName>style.visibility</p:attrName>
                                        </p:attrNameLst>
                                      </p:cBhvr>
                                      <p:to>
                                        <p:strVal val="visible"/>
                                      </p:to>
                                    </p:set>
                                    <p:animEffect transition="in" filter="randombar(horizontal)">
                                      <p:cBhvr>
                                        <p:cTn id="13" dur="3000"/>
                                        <p:tgtEl>
                                          <p:spTgt spid="10244">
                                            <p:txEl>
                                              <p:char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0244">
                                            <p:txEl>
                                              <p:charRg st="2" end="2"/>
                                            </p:txEl>
                                          </p:spTgt>
                                        </p:tgtEl>
                                        <p:attrNameLst>
                                          <p:attrName>style.visibility</p:attrName>
                                        </p:attrNameLst>
                                      </p:cBhvr>
                                      <p:to>
                                        <p:strVal val="visible"/>
                                      </p:to>
                                    </p:set>
                                    <p:animEffect transition="in" filter="randombar(horizontal)">
                                      <p:cBhvr>
                                        <p:cTn id="18" dur="3000"/>
                                        <p:tgtEl>
                                          <p:spTgt spid="10244">
                                            <p:txEl>
                                              <p:char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0244">
                                            <p:txEl>
                                              <p:charRg st="4" end="4"/>
                                            </p:txEl>
                                          </p:spTgt>
                                        </p:tgtEl>
                                        <p:attrNameLst>
                                          <p:attrName>style.visibility</p:attrName>
                                        </p:attrNameLst>
                                      </p:cBhvr>
                                      <p:to>
                                        <p:strVal val="visible"/>
                                      </p:to>
                                    </p:set>
                                    <p:animEffect transition="in" filter="randombar(horizontal)">
                                      <p:cBhvr>
                                        <p:cTn id="23" dur="3000"/>
                                        <p:tgtEl>
                                          <p:spTgt spid="10244">
                                            <p:txEl>
                                              <p:char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a:xfrm>
            <a:off x="828675" y="476250"/>
            <a:ext cx="6940550" cy="642938"/>
          </a:xfrm>
        </p:spPr>
        <p:txBody>
          <a:bodyPr vert="horz" wrap="square" anchor="b"/>
          <a:p>
            <a:pPr lvl="0" eaLnBrk="1" hangingPunct="1"/>
            <a:r>
              <a:rPr lang="zh-CN" altLang="en-US" sz="2400" dirty="0">
                <a:sym typeface="+mn-ea"/>
              </a:rPr>
              <a:t>   二、项目研究内容</a:t>
            </a:r>
            <a:br>
              <a:rPr lang="zh-CN" altLang="en-US" sz="2400" dirty="0"/>
            </a:br>
            <a:endParaRPr lang="zh-CN" altLang="en-US" sz="2400" dirty="0"/>
          </a:p>
        </p:txBody>
      </p:sp>
      <p:pic>
        <p:nvPicPr>
          <p:cNvPr id="11267" name="Picture 3" descr="C:\Users\Frank\Desktop\毕业设计与毕业论文\运行截图\QQ图片20170415081340.jpgQQ图片20170415081340"/>
          <p:cNvPicPr>
            <a:picLocks noChangeAspect="1"/>
          </p:cNvPicPr>
          <p:nvPr/>
        </p:nvPicPr>
        <p:blipFill>
          <a:blip r:embed="rId1"/>
          <a:srcRect/>
          <a:stretch>
            <a:fillRect/>
          </a:stretch>
        </p:blipFill>
        <p:spPr>
          <a:xfrm>
            <a:off x="5956141" y="981393"/>
            <a:ext cx="2703830" cy="4806315"/>
          </a:xfrm>
          <a:prstGeom prst="rect">
            <a:avLst/>
          </a:prstGeom>
          <a:noFill/>
          <a:ln w="9525">
            <a:noFill/>
          </a:ln>
        </p:spPr>
      </p:pic>
      <p:sp>
        <p:nvSpPr>
          <p:cNvPr id="11268" name="Text Box 4"/>
          <p:cNvSpPr txBox="1"/>
          <p:nvPr/>
        </p:nvSpPr>
        <p:spPr>
          <a:xfrm>
            <a:off x="219075" y="1163638"/>
            <a:ext cx="5578475" cy="966470"/>
          </a:xfrm>
          <a:prstGeom prst="rect">
            <a:avLst/>
          </a:prstGeom>
          <a:noFill/>
          <a:ln w="9525">
            <a:noFill/>
          </a:ln>
        </p:spPr>
        <p:txBody>
          <a:bodyPr>
            <a:spAutoFit/>
          </a:bodyPr>
          <a:p>
            <a:pPr lvl="0" eaLnBrk="1" hangingPunct="1"/>
            <a:r>
              <a:rPr lang="zh-CN" altLang="en-US" sz="2000" b="1" dirty="0">
                <a:solidFill>
                  <a:srgbClr val="3E3D4F"/>
                </a:solidFill>
                <a:latin typeface="微软雅黑" panose="020B0503020204020204" pitchFamily="2" charset="-122"/>
                <a:ea typeface="微软雅黑" panose="020B0503020204020204" pitchFamily="2" charset="-122"/>
                <a:sym typeface="Browallia New" pitchFamily="2" charset="-34"/>
              </a:rPr>
              <a:t>注册</a:t>
            </a:r>
            <a:endParaRPr lang="zh-CN" altLang="en-US" sz="2000" b="1"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eaLnBrk="1" hangingPunct="1"/>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eaLnBrk="1" hangingPunct="1"/>
            <a:r>
              <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rPr>
              <a:t>简单的注册功能，提供验证邮箱，即可注册。</a:t>
            </a:r>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slide(fromBottom)">
                                      <p:cBhvr>
                                        <p:cTn id="7" dur="3000"/>
                                        <p:tgtEl>
                                          <p:spTgt spid="11267"/>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11268">
                                            <p:txEl>
                                              <p:charRg st="0" end="0"/>
                                            </p:txEl>
                                          </p:spTgt>
                                        </p:tgtEl>
                                        <p:attrNameLst>
                                          <p:attrName>style.visibility</p:attrName>
                                        </p:attrNameLst>
                                      </p:cBhvr>
                                      <p:to>
                                        <p:strVal val="visible"/>
                                      </p:to>
                                    </p:set>
                                    <p:animEffect transition="in" filter="fade">
                                      <p:cBhvr>
                                        <p:cTn id="12" dur="3000"/>
                                        <p:tgtEl>
                                          <p:spTgt spid="11268">
                                            <p:txEl>
                                              <p:charRg st="0" end="0"/>
                                            </p:txEl>
                                          </p:spTgt>
                                        </p:tgtEl>
                                      </p:cBhvr>
                                    </p:animEffect>
                                    <p:anim calcmode="lin" valueType="num">
                                      <p:cBhvr>
                                        <p:cTn id="13" dur="3000" fill="hold"/>
                                        <p:tgtEl>
                                          <p:spTgt spid="11268">
                                            <p:txEl>
                                              <p:charRg st="0" end="0"/>
                                            </p:txEl>
                                          </p:spTgt>
                                        </p:tgtEl>
                                        <p:attrNameLst>
                                          <p:attrName>ppt_x</p:attrName>
                                        </p:attrNameLst>
                                      </p:cBhvr>
                                      <p:tavLst>
                                        <p:tav tm="0">
                                          <p:val>
                                            <p:strVal val="#ppt_x"/>
                                          </p:val>
                                        </p:tav>
                                        <p:tav tm="100000">
                                          <p:val>
                                            <p:strVal val="#ppt_x"/>
                                          </p:val>
                                        </p:tav>
                                      </p:tavLst>
                                    </p:anim>
                                    <p:anim calcmode="lin" valueType="num">
                                      <p:cBhvr>
                                        <p:cTn id="14" dur="3000" fill="hold"/>
                                        <p:tgtEl>
                                          <p:spTgt spid="11268">
                                            <p:txEl>
                                              <p:char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11268">
                                            <p:txEl>
                                              <p:charRg st="2" end="2"/>
                                            </p:txEl>
                                          </p:spTgt>
                                        </p:tgtEl>
                                        <p:attrNameLst>
                                          <p:attrName>style.visibility</p:attrName>
                                        </p:attrNameLst>
                                      </p:cBhvr>
                                      <p:to>
                                        <p:strVal val="visible"/>
                                      </p:to>
                                    </p:set>
                                    <p:animEffect transition="in" filter="fade">
                                      <p:cBhvr>
                                        <p:cTn id="19" dur="3000"/>
                                        <p:tgtEl>
                                          <p:spTgt spid="11268">
                                            <p:txEl>
                                              <p:charRg st="2" end="2"/>
                                            </p:txEl>
                                          </p:spTgt>
                                        </p:tgtEl>
                                      </p:cBhvr>
                                    </p:animEffect>
                                    <p:anim calcmode="lin" valueType="num">
                                      <p:cBhvr>
                                        <p:cTn id="20" dur="3000" fill="hold"/>
                                        <p:tgtEl>
                                          <p:spTgt spid="11268">
                                            <p:txEl>
                                              <p:charRg st="2" end="2"/>
                                            </p:txEl>
                                          </p:spTgt>
                                        </p:tgtEl>
                                        <p:attrNameLst>
                                          <p:attrName>ppt_x</p:attrName>
                                        </p:attrNameLst>
                                      </p:cBhvr>
                                      <p:tavLst>
                                        <p:tav tm="0">
                                          <p:val>
                                            <p:strVal val="#ppt_x"/>
                                          </p:val>
                                        </p:tav>
                                        <p:tav tm="100000">
                                          <p:val>
                                            <p:strVal val="#ppt_x"/>
                                          </p:val>
                                        </p:tav>
                                      </p:tavLst>
                                    </p:anim>
                                    <p:anim calcmode="lin" valueType="num">
                                      <p:cBhvr>
                                        <p:cTn id="21" dur="3000" fill="hold"/>
                                        <p:tgtEl>
                                          <p:spTgt spid="11268">
                                            <p:txEl>
                                              <p:char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828675" y="476250"/>
            <a:ext cx="6940550" cy="642938"/>
          </a:xfrm>
        </p:spPr>
        <p:txBody>
          <a:bodyPr vert="horz" wrap="square" anchor="b"/>
          <a:p>
            <a:pPr lvl="0" eaLnBrk="1" hangingPunct="1"/>
            <a:r>
              <a:rPr lang="zh-CN" altLang="en-US" sz="2400" dirty="0">
                <a:sym typeface="+mn-ea"/>
              </a:rPr>
              <a:t>   二、项目研究内容</a:t>
            </a:r>
            <a:r>
              <a:rPr lang="en-US" altLang="zh-CN" sz="2400" dirty="0">
                <a:sym typeface="+mn-ea"/>
              </a:rPr>
              <a:t>——</a:t>
            </a:r>
            <a:r>
              <a:rPr lang="zh-CN" altLang="en-US" sz="2400" dirty="0">
                <a:sym typeface="+mn-ea"/>
              </a:rPr>
              <a:t>核心模块</a:t>
            </a:r>
            <a:br>
              <a:rPr lang="zh-CN" altLang="en-US" sz="2400" dirty="0"/>
            </a:br>
            <a:endParaRPr lang="zh-CN" altLang="en-US" sz="2400" dirty="0"/>
          </a:p>
        </p:txBody>
      </p:sp>
      <p:pic>
        <p:nvPicPr>
          <p:cNvPr id="12291" name="Picture 3" descr="C:\Users\Frank\Desktop\毕业设计与毕业论文\运行截图\QQ图片20170415081241.jpgQQ图片20170415081241"/>
          <p:cNvPicPr>
            <a:picLocks noChangeAspect="1"/>
          </p:cNvPicPr>
          <p:nvPr/>
        </p:nvPicPr>
        <p:blipFill>
          <a:blip r:embed="rId1"/>
          <a:srcRect/>
          <a:stretch>
            <a:fillRect/>
          </a:stretch>
        </p:blipFill>
        <p:spPr>
          <a:xfrm>
            <a:off x="5960586" y="1054100"/>
            <a:ext cx="2694940" cy="4791075"/>
          </a:xfrm>
          <a:prstGeom prst="rect">
            <a:avLst/>
          </a:prstGeom>
          <a:noFill/>
          <a:ln w="9525">
            <a:noFill/>
          </a:ln>
        </p:spPr>
      </p:pic>
      <p:sp>
        <p:nvSpPr>
          <p:cNvPr id="12292" name="Text Box 4"/>
          <p:cNvSpPr txBox="1"/>
          <p:nvPr/>
        </p:nvSpPr>
        <p:spPr>
          <a:xfrm>
            <a:off x="219075" y="1163638"/>
            <a:ext cx="5578475" cy="6694170"/>
          </a:xfrm>
          <a:prstGeom prst="rect">
            <a:avLst/>
          </a:prstGeom>
          <a:noFill/>
          <a:ln w="9525">
            <a:noFill/>
          </a:ln>
        </p:spPr>
        <p:txBody>
          <a:bodyPr>
            <a:spAutoFit/>
          </a:bodyPr>
          <a:p>
            <a:pPr lvl="0" eaLnBrk="1" hangingPunct="1"/>
            <a:r>
              <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rPr>
              <a:t>主界面</a:t>
            </a:r>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eaLnBrk="1" hangingPunct="1"/>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a:lnSpc>
                <a:spcPct val="150000"/>
              </a:lnSpc>
            </a:pPr>
            <a:r>
              <a:rPr lang="zh-CN" altLang="en-US" dirty="0">
                <a:solidFill>
                  <a:srgbClr val="3E3D4F"/>
                </a:solidFill>
                <a:latin typeface="微软雅黑" panose="020B0503020204020204" pitchFamily="2" charset="-122"/>
                <a:ea typeface="微软雅黑" panose="020B0503020204020204" pitchFamily="2" charset="-122"/>
                <a:sym typeface="Browallia New" pitchFamily="2" charset="-34"/>
              </a:rPr>
              <a:t>1) 定制应用：进入该界面，选择自己需要的</a:t>
            </a:r>
            <a:r>
              <a:rPr lang="en-US" altLang="zh-CN" dirty="0">
                <a:solidFill>
                  <a:srgbClr val="3E3D4F"/>
                </a:solidFill>
                <a:latin typeface="微软雅黑" panose="020B0503020204020204" pitchFamily="2" charset="-122"/>
                <a:ea typeface="微软雅黑" panose="020B0503020204020204" pitchFamily="2" charset="-122"/>
                <a:sym typeface="Browallia New" pitchFamily="2" charset="-34"/>
              </a:rPr>
              <a:t>webapp</a:t>
            </a:r>
            <a:r>
              <a:rPr lang="zh-CN" altLang="en-US" dirty="0">
                <a:solidFill>
                  <a:srgbClr val="3E3D4F"/>
                </a:solidFill>
                <a:latin typeface="微软雅黑" panose="020B0503020204020204" pitchFamily="2" charset="-122"/>
                <a:ea typeface="微软雅黑" panose="020B0503020204020204" pitchFamily="2" charset="-122"/>
                <a:sym typeface="Browallia New" pitchFamily="2" charset="-34"/>
              </a:rPr>
              <a:t>应用，点击一键定制，即可完成自己所需要的应用的定制。</a:t>
            </a:r>
            <a:endParaRPr lang="zh-CN" altLang="en-US"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a:lnSpc>
                <a:spcPct val="150000"/>
              </a:lnSpc>
            </a:pPr>
            <a:endParaRPr lang="zh-CN" altLang="en-US"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a:lnSpc>
                <a:spcPct val="150000"/>
              </a:lnSpc>
            </a:pPr>
            <a:r>
              <a:rPr lang="zh-CN" altLang="en-US" dirty="0">
                <a:solidFill>
                  <a:srgbClr val="3E3D4F"/>
                </a:solidFill>
                <a:latin typeface="微软雅黑" panose="020B0503020204020204" pitchFamily="2" charset="-122"/>
                <a:ea typeface="微软雅黑" panose="020B0503020204020204" pitchFamily="2" charset="-122"/>
                <a:sym typeface="Browallia New" pitchFamily="2" charset="-34"/>
              </a:rPr>
              <a:t>2) 进入应用:进入该界面，即可查看自己已经定制的应用，并且像使用普通手机</a:t>
            </a:r>
            <a:r>
              <a:rPr lang="en-US" altLang="zh-CN" dirty="0">
                <a:solidFill>
                  <a:srgbClr val="3E3D4F"/>
                </a:solidFill>
                <a:latin typeface="微软雅黑" panose="020B0503020204020204" pitchFamily="2" charset="-122"/>
                <a:ea typeface="微软雅黑" panose="020B0503020204020204" pitchFamily="2" charset="-122"/>
                <a:sym typeface="Browallia New" pitchFamily="2" charset="-34"/>
              </a:rPr>
              <a:t>app</a:t>
            </a:r>
            <a:r>
              <a:rPr lang="zh-CN" altLang="en-US" dirty="0">
                <a:solidFill>
                  <a:srgbClr val="3E3D4F"/>
                </a:solidFill>
                <a:latin typeface="微软雅黑" panose="020B0503020204020204" pitchFamily="2" charset="-122"/>
                <a:ea typeface="微软雅黑" panose="020B0503020204020204" pitchFamily="2" charset="-122"/>
                <a:sym typeface="Browallia New" pitchFamily="2" charset="-34"/>
              </a:rPr>
              <a:t>一样使用里面的应用。</a:t>
            </a:r>
            <a:endParaRPr lang="zh-CN" altLang="en-US"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a:lnSpc>
                <a:spcPct val="150000"/>
              </a:lnSpc>
            </a:pPr>
            <a:endParaRPr lang="zh-CN" altLang="en-US"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a:lnSpc>
                <a:spcPct val="150000"/>
              </a:lnSpc>
            </a:pPr>
            <a:r>
              <a:rPr lang="en-US" altLang="zh-CN" dirty="0">
                <a:solidFill>
                  <a:srgbClr val="3E3D4F"/>
                </a:solidFill>
                <a:latin typeface="微软雅黑" panose="020B0503020204020204" pitchFamily="2" charset="-122"/>
                <a:ea typeface="微软雅黑" panose="020B0503020204020204" pitchFamily="2" charset="-122"/>
                <a:sym typeface="Browallia New" pitchFamily="2" charset="-34"/>
              </a:rPr>
              <a:t>3</a:t>
            </a:r>
            <a:r>
              <a:rPr lang="zh-CN" altLang="en-US" dirty="0">
                <a:solidFill>
                  <a:srgbClr val="3E3D4F"/>
                </a:solidFill>
                <a:latin typeface="微软雅黑" panose="020B0503020204020204" pitchFamily="2" charset="-122"/>
                <a:ea typeface="微软雅黑" panose="020B0503020204020204" pitchFamily="2" charset="-122"/>
                <a:sym typeface="Browallia New" pitchFamily="2" charset="-34"/>
              </a:rPr>
              <a:t>) 增加应用:进入该界面，即可在原来的基础上，添加新的应用。</a:t>
            </a:r>
            <a:endParaRPr lang="zh-CN" altLang="en-US"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a:lnSpc>
                <a:spcPct val="150000"/>
              </a:lnSpc>
            </a:pPr>
            <a:endParaRPr lang="zh-CN" altLang="en-US"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a:lnSpc>
                <a:spcPct val="150000"/>
              </a:lnSpc>
            </a:pPr>
            <a:r>
              <a:rPr lang="en-US" altLang="zh-CN" dirty="0">
                <a:solidFill>
                  <a:srgbClr val="3E3D4F"/>
                </a:solidFill>
                <a:latin typeface="微软雅黑" panose="020B0503020204020204" pitchFamily="2" charset="-122"/>
                <a:ea typeface="微软雅黑" panose="020B0503020204020204" pitchFamily="2" charset="-122"/>
                <a:sym typeface="Browallia New" pitchFamily="2" charset="-34"/>
              </a:rPr>
              <a:t>4</a:t>
            </a:r>
            <a:r>
              <a:rPr lang="zh-CN" altLang="en-US" dirty="0">
                <a:solidFill>
                  <a:srgbClr val="3E3D4F"/>
                </a:solidFill>
                <a:latin typeface="微软雅黑" panose="020B0503020204020204" pitchFamily="2" charset="-122"/>
                <a:ea typeface="微软雅黑" panose="020B0503020204020204" pitchFamily="2" charset="-122"/>
                <a:sym typeface="Browallia New" pitchFamily="2" charset="-34"/>
              </a:rPr>
              <a:t>) 智能搜索:提供输入一次关键字，可得到多个搜索引擎的搜索结果。</a:t>
            </a:r>
            <a:endParaRPr lang="zh-CN" altLang="en-US"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eaLnBrk="1" hangingPunct="1"/>
            <a:endParaRPr lang="zh-CN" altLang="en-US"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eaLnBrk="1" hangingPunct="1"/>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eaLnBrk="1" hangingPunct="1"/>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eaLnBrk="1" hangingPunct="1"/>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fade">
                                      <p:cBhvr>
                                        <p:cTn id="7" dur="1000"/>
                                        <p:tgtEl>
                                          <p:spTgt spid="12291"/>
                                        </p:tgtEl>
                                      </p:cBhvr>
                                    </p:animEffect>
                                    <p:anim calcmode="lin" valueType="num">
                                      <p:cBhvr>
                                        <p:cTn id="8" dur="1000" fill="hold"/>
                                        <p:tgtEl>
                                          <p:spTgt spid="12291"/>
                                        </p:tgtEl>
                                        <p:attrNameLst>
                                          <p:attrName>ppt_x</p:attrName>
                                        </p:attrNameLst>
                                      </p:cBhvr>
                                      <p:tavLst>
                                        <p:tav tm="0">
                                          <p:val>
                                            <p:strVal val="#ppt_x"/>
                                          </p:val>
                                        </p:tav>
                                        <p:tav tm="100000">
                                          <p:val>
                                            <p:strVal val="#ppt_x"/>
                                          </p:val>
                                        </p:tav>
                                      </p:tavLst>
                                    </p:anim>
                                    <p:anim calcmode="lin" valueType="num">
                                      <p:cBhvr>
                                        <p:cTn id="9" dur="1000" fill="hold"/>
                                        <p:tgtEl>
                                          <p:spTgt spid="1229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2292">
                                            <p:txEl>
                                              <p:charRg st="0" end="0"/>
                                            </p:txEl>
                                          </p:spTgt>
                                        </p:tgtEl>
                                        <p:attrNameLst>
                                          <p:attrName>style.visibility</p:attrName>
                                        </p:attrNameLst>
                                      </p:cBhvr>
                                      <p:to>
                                        <p:strVal val="visible"/>
                                      </p:to>
                                    </p:set>
                                    <p:animEffect transition="in" filter="randombar(horizontal)">
                                      <p:cBhvr>
                                        <p:cTn id="14" dur="3000"/>
                                        <p:tgtEl>
                                          <p:spTgt spid="12292">
                                            <p:txEl>
                                              <p:charRg st="0" end="0"/>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12292">
                                            <p:txEl>
                                              <p:charRg st="23" end="46"/>
                                            </p:txEl>
                                          </p:spTgt>
                                        </p:tgtEl>
                                        <p:attrNameLst>
                                          <p:attrName>style.visibility</p:attrName>
                                        </p:attrNameLst>
                                      </p:cBhvr>
                                      <p:to>
                                        <p:strVal val="visible"/>
                                      </p:to>
                                    </p:set>
                                    <p:animEffect transition="in" filter="randombar(horizontal)">
                                      <p:cBhvr>
                                        <p:cTn id="17" dur="3000"/>
                                        <p:tgtEl>
                                          <p:spTgt spid="12292">
                                            <p:txEl>
                                              <p:charRg st="23" end="46"/>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12292">
                                            <p:txEl>
                                              <p:charRg st="6" end="6"/>
                                            </p:txEl>
                                          </p:spTgt>
                                        </p:tgtEl>
                                        <p:attrNameLst>
                                          <p:attrName>style.visibility</p:attrName>
                                        </p:attrNameLst>
                                      </p:cBhvr>
                                      <p:to>
                                        <p:strVal val="visible"/>
                                      </p:to>
                                    </p:set>
                                    <p:animEffect transition="in" filter="randombar(horizontal)">
                                      <p:cBhvr>
                                        <p:cTn id="20" dur="3000"/>
                                        <p:tgtEl>
                                          <p:spTgt spid="12292">
                                            <p:txEl>
                                              <p:charRg st="6" end="6"/>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12292">
                                            <p:txEl>
                                              <p:charRg st="7" end="7"/>
                                            </p:txEl>
                                          </p:spTgt>
                                        </p:tgtEl>
                                        <p:attrNameLst>
                                          <p:attrName>style.visibility</p:attrName>
                                        </p:attrNameLst>
                                      </p:cBhvr>
                                      <p:to>
                                        <p:strVal val="visible"/>
                                      </p:to>
                                    </p:set>
                                    <p:animEffect transition="in" filter="randombar(horizontal)">
                                      <p:cBhvr>
                                        <p:cTn id="23" dur="3000"/>
                                        <p:tgtEl>
                                          <p:spTgt spid="12292">
                                            <p:txEl>
                                              <p:char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3cd863b219a4">
  <a:themeElements>
    <a:clrScheme name="">
      <a:dk1>
        <a:srgbClr val="494B4D"/>
      </a:dk1>
      <a:lt1>
        <a:srgbClr val="FFFFFF"/>
      </a:lt1>
      <a:dk2>
        <a:srgbClr val="3D3F41"/>
      </a:dk2>
      <a:lt2>
        <a:srgbClr val="FFFFFF"/>
      </a:lt2>
      <a:accent1>
        <a:srgbClr val="C94D4D"/>
      </a:accent1>
      <a:accent2>
        <a:srgbClr val="A66C65"/>
      </a:accent2>
      <a:accent3>
        <a:srgbClr val="FFFFFF"/>
      </a:accent3>
      <a:accent4>
        <a:srgbClr val="3E3F41"/>
      </a:accent4>
      <a:accent5>
        <a:srgbClr val="E0B2B2"/>
      </a:accent5>
      <a:accent6>
        <a:srgbClr val="94605A"/>
      </a:accent6>
      <a:hlink>
        <a:srgbClr val="00B0F0"/>
      </a:hlink>
      <a:folHlink>
        <a:srgbClr val="AFB2B4"/>
      </a:folHlink>
    </a:clrScheme>
    <a:fontScheme name="">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494B4D"/>
        </a:dk1>
        <a:lt1>
          <a:srgbClr val="FFFFFF"/>
        </a:lt1>
        <a:dk2>
          <a:srgbClr val="3D3F41"/>
        </a:dk2>
        <a:lt2>
          <a:srgbClr val="FFFFFF"/>
        </a:lt2>
        <a:accent1>
          <a:srgbClr val="C94D4D"/>
        </a:accent1>
        <a:accent2>
          <a:srgbClr val="A66C65"/>
        </a:accent2>
        <a:accent3>
          <a:srgbClr val="FFFFFF"/>
        </a:accent3>
        <a:accent4>
          <a:srgbClr val="3E3F41"/>
        </a:accent4>
        <a:accent5>
          <a:srgbClr val="E0B2B2"/>
        </a:accent5>
        <a:accent6>
          <a:srgbClr val="94605A"/>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53cd863b219a4">
  <a:themeElements>
    <a:clrScheme name="">
      <a:dk1>
        <a:srgbClr val="494B4D"/>
      </a:dk1>
      <a:lt1>
        <a:srgbClr val="FFFFFF"/>
      </a:lt1>
      <a:dk2>
        <a:srgbClr val="3D3F41"/>
      </a:dk2>
      <a:lt2>
        <a:srgbClr val="FFFFFF"/>
      </a:lt2>
      <a:accent1>
        <a:srgbClr val="C94D4D"/>
      </a:accent1>
      <a:accent2>
        <a:srgbClr val="A66C65"/>
      </a:accent2>
      <a:accent3>
        <a:srgbClr val="FFFFFF"/>
      </a:accent3>
      <a:accent4>
        <a:srgbClr val="3E3F41"/>
      </a:accent4>
      <a:accent5>
        <a:srgbClr val="E0B2B2"/>
      </a:accent5>
      <a:accent6>
        <a:srgbClr val="94605A"/>
      </a:accent6>
      <a:hlink>
        <a:srgbClr val="00B0F0"/>
      </a:hlink>
      <a:folHlink>
        <a:srgbClr val="AFB2B4"/>
      </a:folHlink>
    </a:clrScheme>
    <a:fontScheme name="">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494B4D"/>
        </a:dk1>
        <a:lt1>
          <a:srgbClr val="FFFFFF"/>
        </a:lt1>
        <a:dk2>
          <a:srgbClr val="3D3F41"/>
        </a:dk2>
        <a:lt2>
          <a:srgbClr val="FFFFFF"/>
        </a:lt2>
        <a:accent1>
          <a:srgbClr val="C94D4D"/>
        </a:accent1>
        <a:accent2>
          <a:srgbClr val="A66C65"/>
        </a:accent2>
        <a:accent3>
          <a:srgbClr val="FFFFFF"/>
        </a:accent3>
        <a:accent4>
          <a:srgbClr val="3E3F41"/>
        </a:accent4>
        <a:accent5>
          <a:srgbClr val="E0B2B2"/>
        </a:accent5>
        <a:accent6>
          <a:srgbClr val="94605A"/>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1034</Words>
  <Application>WPS 演示</Application>
  <PresentationFormat>全屏显示(4:3)</PresentationFormat>
  <Paragraphs>116</Paragraphs>
  <Slides>16</Slides>
  <Notes>2</Notes>
  <HiddenSlides>2</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16</vt:i4>
      </vt:variant>
    </vt:vector>
  </HeadingPairs>
  <TitlesOfParts>
    <vt:vector size="30" baseType="lpstr">
      <vt:lpstr>Arial</vt:lpstr>
      <vt:lpstr>宋体</vt:lpstr>
      <vt:lpstr>Wingdings</vt:lpstr>
      <vt:lpstr>幼圆</vt:lpstr>
      <vt:lpstr>Calibri</vt:lpstr>
      <vt:lpstr>华文彩云</vt:lpstr>
      <vt:lpstr>微软雅黑</vt:lpstr>
      <vt:lpstr>Browallia New</vt:lpstr>
      <vt:lpstr>Arial Black</vt:lpstr>
      <vt:lpstr>Arial Unicode MS</vt:lpstr>
      <vt:lpstr>Microsoft Sans Serif</vt:lpstr>
      <vt:lpstr>默认设计模板</vt:lpstr>
      <vt:lpstr>53cd863b219a4</vt:lpstr>
      <vt:lpstr>1_53cd863b219a4</vt:lpstr>
      <vt:lpstr>轻量级Webapp个性化定制</vt:lpstr>
      <vt:lpstr>PowerPoint 演示文稿</vt:lpstr>
      <vt:lpstr>轻量级webapp个性化定制</vt:lpstr>
      <vt:lpstr>PowerPoint 演示文稿</vt:lpstr>
      <vt:lpstr>PowerPoint 演示文稿</vt:lpstr>
      <vt:lpstr>PowerPoint 演示文稿</vt:lpstr>
      <vt:lpstr>   二、项目研究内容</vt:lpstr>
      <vt:lpstr>   二、项目研究内容 </vt:lpstr>
      <vt:lpstr>   二、项目研究内容——核心模块 </vt:lpstr>
      <vt:lpstr>   二、项目研究内容 </vt:lpstr>
      <vt:lpstr>   二、项目研究内容 </vt:lpstr>
      <vt:lpstr>PowerPoint 演示文稿</vt:lpstr>
      <vt:lpstr>轻量级webapp个性化定制</vt:lpstr>
      <vt:lpstr>PowerPoint 演示文稿</vt:lpstr>
      <vt:lpstr>轻量级webapp个性化定制</vt:lpstr>
      <vt:lpstr>青春，成就梦想！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新型创业平台</dc:title>
  <dc:creator>Administrator</dc:creator>
  <cp:lastModifiedBy>ycj52</cp:lastModifiedBy>
  <cp:revision>18</cp:revision>
  <dcterms:created xsi:type="dcterms:W3CDTF">2014-12-31T08:36:00Z</dcterms:created>
  <dcterms:modified xsi:type="dcterms:W3CDTF">2019-01-31T05:26:28Z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