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97" r:id="rId5"/>
    <p:sldId id="334" r:id="rId6"/>
    <p:sldId id="298" r:id="rId7"/>
    <p:sldId id="292" r:id="rId8"/>
    <p:sldId id="339" r:id="rId9"/>
    <p:sldId id="299" r:id="rId10"/>
    <p:sldId id="340" r:id="rId11"/>
    <p:sldId id="331" r:id="rId12"/>
    <p:sldId id="300" r:id="rId13"/>
    <p:sldId id="341" r:id="rId14"/>
    <p:sldId id="301" r:id="rId15"/>
    <p:sldId id="333" r:id="rId16"/>
    <p:sldId id="29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微软雅黑" panose="020B0503020204020204" pitchFamily="34" charset="-122"/>
      <p:regular r:id="rId25"/>
    </p:embeddedFont>
    <p:embeddedFont>
      <p:font typeface="Impact" panose="020B0806030902050204" pitchFamily="34" charset="0"/>
      <p:regular r:id="rId26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0000"/>
    <a:srgbClr val="660066"/>
    <a:srgbClr val="230036"/>
    <a:srgbClr val="460046"/>
    <a:srgbClr val="660033"/>
    <a:srgbClr val="00212E"/>
    <a:srgbClr val="91ECFB"/>
    <a:srgbClr val="37B0CD"/>
    <a:srgbClr val="025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774" autoAdjust="0"/>
  </p:normalViewPr>
  <p:slideViewPr>
    <p:cSldViewPr>
      <p:cViewPr>
        <p:scale>
          <a:sx n="75" d="100"/>
          <a:sy n="75" d="100"/>
        </p:scale>
        <p:origin x="254" y="614"/>
      </p:cViewPr>
      <p:guideLst>
        <p:guide orient="horz" pos="1584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FE180F-B9AC-4CBA-B376-7202B10AFDB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8DD64E-849B-46BF-80FE-C7DCBAEFE6B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78B0FB-98FC-479E-B2A9-21871468B7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16494-FA1B-420A-86A9-5C8C88B5E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16494-FA1B-420A-86A9-5C8C88B5E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16494-FA1B-420A-86A9-5C8C88B5E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16494-FA1B-420A-86A9-5C8C88B5E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87F77F-ECEA-4F94-9D86-50FC5BDD0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3471279" y="515456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单击添加标题文字</a:t>
            </a:r>
            <a:endParaRPr lang="zh-CN" altLang="en-US" sz="20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3714822" y="843558"/>
            <a:ext cx="1749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add your title in here</a:t>
            </a:r>
            <a:endParaRPr lang="zh-CN" altLang="en-US" sz="1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950999" y="715511"/>
            <a:ext cx="2520280" cy="0"/>
          </a:xfrm>
          <a:prstGeom prst="line">
            <a:avLst/>
          </a:prstGeom>
          <a:ln>
            <a:solidFill>
              <a:schemeClr val="bg1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707789" y="715511"/>
            <a:ext cx="2520280" cy="0"/>
          </a:xfrm>
          <a:prstGeom prst="line">
            <a:avLst/>
          </a:prstGeom>
          <a:ln>
            <a:solidFill>
              <a:schemeClr val="bg1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a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a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flash/>
      </p:transition>
    </mc:Choice>
    <mc:Fallback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20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28.wdp"/><Relationship Id="rId7" Type="http://schemas.openxmlformats.org/officeDocument/2006/relationships/image" Target="../media/image27.png"/><Relationship Id="rId6" Type="http://schemas.microsoft.com/office/2007/relationships/hdphoto" Target="../media/image26.wdp"/><Relationship Id="rId5" Type="http://schemas.openxmlformats.org/officeDocument/2006/relationships/image" Target="../media/image25.png"/><Relationship Id="rId4" Type="http://schemas.microsoft.com/office/2007/relationships/hdphoto" Target="../media/image24.wdp"/><Relationship Id="rId3" Type="http://schemas.openxmlformats.org/officeDocument/2006/relationships/image" Target="../media/image23.png"/><Relationship Id="rId2" Type="http://schemas.microsoft.com/office/2007/relationships/hdphoto" Target="../media/image22.wdp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GI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biLevel thresh="25000"/>
          </a:blip>
          <a:srcRect/>
          <a:stretch>
            <a:fillRect/>
          </a:stretch>
        </p:blipFill>
        <p:spPr>
          <a:xfrm>
            <a:off x="3203848" y="339502"/>
            <a:ext cx="2980482" cy="29837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rcRect/>
          <a:stretch>
            <a:fillRect/>
          </a:stretch>
        </p:blipFill>
        <p:spPr>
          <a:xfrm>
            <a:off x="3203848" y="339502"/>
            <a:ext cx="2980482" cy="2983718"/>
          </a:xfrm>
          <a:prstGeom prst="rect">
            <a:avLst/>
          </a:prstGeom>
        </p:spPr>
      </p:pic>
      <p:sp>
        <p:nvSpPr>
          <p:cNvPr id="11901" name="椭圆 11900"/>
          <p:cNvSpPr/>
          <p:nvPr/>
        </p:nvSpPr>
        <p:spPr>
          <a:xfrm>
            <a:off x="5698827" y="3044272"/>
            <a:ext cx="159842" cy="15984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06" name="椭圆 5505"/>
          <p:cNvSpPr/>
          <p:nvPr/>
        </p:nvSpPr>
        <p:spPr>
          <a:xfrm>
            <a:off x="6291595" y="3044272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3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07" name="椭圆 5506"/>
          <p:cNvSpPr/>
          <p:nvPr/>
        </p:nvSpPr>
        <p:spPr>
          <a:xfrm>
            <a:off x="5173281" y="3435846"/>
            <a:ext cx="164078" cy="164078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09" name="椭圆 5508"/>
          <p:cNvSpPr/>
          <p:nvPr/>
        </p:nvSpPr>
        <p:spPr>
          <a:xfrm>
            <a:off x="8422789" y="3626197"/>
            <a:ext cx="116880" cy="116880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0" name="椭圆 5509"/>
          <p:cNvSpPr/>
          <p:nvPr/>
        </p:nvSpPr>
        <p:spPr>
          <a:xfrm>
            <a:off x="8725495" y="3578081"/>
            <a:ext cx="90488" cy="90488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1" name="椭圆 5510"/>
          <p:cNvSpPr/>
          <p:nvPr/>
        </p:nvSpPr>
        <p:spPr>
          <a:xfrm>
            <a:off x="8698606" y="3007738"/>
            <a:ext cx="65462" cy="6546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2" name="椭圆 5511"/>
          <p:cNvSpPr/>
          <p:nvPr/>
        </p:nvSpPr>
        <p:spPr>
          <a:xfrm>
            <a:off x="8100392" y="3087544"/>
            <a:ext cx="58738" cy="58737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3" name="椭圆 5512"/>
          <p:cNvSpPr/>
          <p:nvPr/>
        </p:nvSpPr>
        <p:spPr>
          <a:xfrm>
            <a:off x="2370211" y="3699650"/>
            <a:ext cx="159842" cy="15984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4" name="椭圆 5513"/>
          <p:cNvSpPr/>
          <p:nvPr/>
        </p:nvSpPr>
        <p:spPr>
          <a:xfrm>
            <a:off x="2913037" y="3919647"/>
            <a:ext cx="122238" cy="122237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7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8" name="椭圆 5507"/>
          <p:cNvSpPr/>
          <p:nvPr/>
        </p:nvSpPr>
        <p:spPr>
          <a:xfrm>
            <a:off x="4535339" y="3552934"/>
            <a:ext cx="80963" cy="80963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69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5" name="椭圆 5514"/>
          <p:cNvSpPr/>
          <p:nvPr/>
        </p:nvSpPr>
        <p:spPr>
          <a:xfrm>
            <a:off x="1993868" y="2920352"/>
            <a:ext cx="164078" cy="164078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874" name="Freeform 21"/>
          <p:cNvSpPr/>
          <p:nvPr/>
        </p:nvSpPr>
        <p:spPr bwMode="auto">
          <a:xfrm>
            <a:off x="3967014" y="1872697"/>
            <a:ext cx="87313" cy="123825"/>
          </a:xfrm>
          <a:custGeom>
            <a:avLst/>
            <a:gdLst>
              <a:gd name="T0" fmla="*/ 0 w 23"/>
              <a:gd name="T1" fmla="*/ 0 h 33"/>
              <a:gd name="T2" fmla="*/ 23 w 23"/>
              <a:gd name="T3" fmla="*/ 33 h 33"/>
              <a:gd name="T4" fmla="*/ 0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0"/>
                </a:moveTo>
                <a:cubicBezTo>
                  <a:pt x="7" y="12"/>
                  <a:pt x="14" y="23"/>
                  <a:pt x="23" y="33"/>
                </a:cubicBezTo>
                <a:lnTo>
                  <a:pt x="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5" name="Freeform 22"/>
          <p:cNvSpPr/>
          <p:nvPr/>
        </p:nvSpPr>
        <p:spPr bwMode="auto">
          <a:xfrm>
            <a:off x="1884695" y="1719119"/>
            <a:ext cx="87313" cy="123825"/>
          </a:xfrm>
          <a:custGeom>
            <a:avLst/>
            <a:gdLst>
              <a:gd name="T0" fmla="*/ 0 w 23"/>
              <a:gd name="T1" fmla="*/ 33 h 33"/>
              <a:gd name="T2" fmla="*/ 23 w 23"/>
              <a:gd name="T3" fmla="*/ 0 h 33"/>
              <a:gd name="T4" fmla="*/ 0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33"/>
                </a:moveTo>
                <a:cubicBezTo>
                  <a:pt x="9" y="23"/>
                  <a:pt x="16" y="12"/>
                  <a:pt x="23" y="0"/>
                </a:cubicBezTo>
                <a:lnTo>
                  <a:pt x="0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7" name="Freeform 24"/>
          <p:cNvSpPr/>
          <p:nvPr/>
        </p:nvSpPr>
        <p:spPr bwMode="auto">
          <a:xfrm>
            <a:off x="3923794" y="3827572"/>
            <a:ext cx="87313" cy="123825"/>
          </a:xfrm>
          <a:custGeom>
            <a:avLst/>
            <a:gdLst>
              <a:gd name="T0" fmla="*/ 23 w 23"/>
              <a:gd name="T1" fmla="*/ 0 h 33"/>
              <a:gd name="T2" fmla="*/ 0 w 23"/>
              <a:gd name="T3" fmla="*/ 33 h 33"/>
              <a:gd name="T4" fmla="*/ 23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0"/>
                </a:moveTo>
                <a:cubicBezTo>
                  <a:pt x="14" y="11"/>
                  <a:pt x="7" y="21"/>
                  <a:pt x="0" y="33"/>
                </a:cubicBezTo>
                <a:lnTo>
                  <a:pt x="23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78" name="Freeform 25"/>
          <p:cNvSpPr/>
          <p:nvPr/>
        </p:nvSpPr>
        <p:spPr bwMode="auto">
          <a:xfrm>
            <a:off x="1841475" y="3582844"/>
            <a:ext cx="87313" cy="123825"/>
          </a:xfrm>
          <a:custGeom>
            <a:avLst/>
            <a:gdLst>
              <a:gd name="T0" fmla="*/ 23 w 23"/>
              <a:gd name="T1" fmla="*/ 33 h 33"/>
              <a:gd name="T2" fmla="*/ 0 w 23"/>
              <a:gd name="T3" fmla="*/ 0 h 33"/>
              <a:gd name="T4" fmla="*/ 23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33"/>
                </a:moveTo>
                <a:cubicBezTo>
                  <a:pt x="16" y="21"/>
                  <a:pt x="9" y="11"/>
                  <a:pt x="0" y="0"/>
                </a:cubicBezTo>
                <a:lnTo>
                  <a:pt x="23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1009289" y="1165634"/>
            <a:ext cx="755523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sz="4000">
                <a:ln w="19050"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个性化定制APP应用的设计与实现</a:t>
            </a:r>
            <a:endParaRPr sz="4000">
              <a:ln w="19050"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062 L -0.00313 1.35802E-6 C -0.00296 -0.09908 -0.00313 -0.19815 -0.00243 -0.29599 C -0.00226 -0.31266 0.00034 -0.325 0.0026 -0.34043 C 0.00382 -0.34908 0.0059 -0.36605 0.00763 -0.37531 C 0.01041 -0.39136 0.01284 -0.4034 0.01666 -0.41729 C 0.01892 -0.425 0.02066 -0.43333 0.02343 -0.43951 C 0.02482 -0.44259 0.02621 -0.44506 0.0276 -0.44877 C 0.02882 -0.45124 0.02951 -0.45525 0.0309 -0.45772 C 0.0335 -0.46327 0.03611 -0.46883 0.03923 -0.47222 C 0.04027 -0.47346 0.04149 -0.47438 0.04253 -0.47624 C 0.04461 -0.48025 0.04618 -0.48488 0.04826 -0.48889 C 0.05 -0.49198 0.05173 -0.49475 0.05329 -0.49784 C 0.05729 -0.50679 0.05312 -0.50031 0.0559 -0.50895 C 0.05642 -0.51142 0.05746 -0.51296 0.05833 -0.51512 C 0.06197 -0.53796 0.06128 -0.52932 0.0592 -0.57099 C 0.05902 -0.57346 0.05798 -0.575 0.05746 -0.57685 C 0.05729 -0.57901 0.05729 -0.58179 0.05659 -0.58395 C 0.05572 -0.58735 0.05451 -0.59012 0.05329 -0.59321 C 0.05121 -0.59846 0.04947 -0.60216 0.0467 -0.60617 C 0.04444 -0.60926 0.04218 -0.61204 0.0401 -0.61543 C 0.03888 -0.61698 0.03784 -0.61914 0.03663 -0.62068 C 0.03541 -0.62222 0.03385 -0.62315 0.03246 -0.62408 C 0.02534 -0.63179 0.03159 -0.62809 0.0243 -0.63148 C 0.0217 -0.63519 0.02135 -0.63611 0.0184 -0.63858 C 0.01753 -0.63951 0.01666 -0.63982 0.01597 -0.64074 C 0.01562 -0.64259 0.01458 -0.64445 0.0151 -0.64599 C 0.01579 -0.64815 0.01736 -0.64815 0.0184 -0.64969 C 0.01961 -0.65124 0.02066 -0.6534 0.0217 -0.65525 L 0.025 -0.66296 " pathEditMode="relative" rAng="0" ptsTypes="AAAAAAAAAAAAAAAAAAAAAAAAAAAAAA">
                                      <p:cBhvr>
                                        <p:cTn id="9" dur="2500" fill="hold"/>
                                        <p:tgtEl>
                                          <p:spTgt spid="11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7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061 L -0.00312 -3.58025E-6 C -0.00312 -0.09907 0.02604 -0.06327 0.02674 -0.16172 C 0.0276 -0.21635 -0.00174 -0.28734 -0.00451 -0.30247 C -0.00746 -0.31759 0.00174 -0.33302 0.0026 -0.34043 C 0.00382 -0.34907 0.0059 -0.36605 0.00764 -0.37531 C 0.01042 -0.39135 0.01285 -0.4037 0.01667 -0.41728 C 0.01892 -0.42531 0.02066 -0.43333 0.02344 -0.4395 C 0.02483 -0.44321 0.02622 -0.44506 0.0276 -0.44876 C 0.02882 -0.45123 0.02951 -0.45586 0.0309 -0.45771 C 0.03351 -0.46389 0.03611 -0.46913 0.03924 -0.47284 C 0.04028 -0.47376 0.04149 -0.47438 0.04254 -0.47623 C 0.04462 -0.48024 0.04618 -0.48518 0.04826 -0.48889 L 0.0533 -0.49784 C 0.05729 -0.50679 0.05313 -0.50061 0.0559 -0.50956 C 0.05642 -0.51142 0.05747 -0.51296 0.05833 -0.51512 C 0.06198 -0.53827 0.06129 -0.52932 0.0592 -0.57098 C 0.05903 -0.57345 0.05799 -0.57469 0.05747 -0.57623 C 0.05729 -0.57901 0.05729 -0.58179 0.0566 -0.58364 C 0.05573 -0.58703 0.05451 -0.58981 0.0533 -0.59321 C 0.05122 -0.59784 0.04948 -0.60216 0.0467 -0.60586 L 0.0401 -0.61481 C 0.03889 -0.61666 0.03785 -0.61913 0.03663 -0.62037 C 0.03542 -0.62191 0.03385 -0.62284 0.03247 -0.62376 C 0.02535 -0.63179 0.0316 -0.62808 0.02431 -0.63086 C 0.0217 -0.63456 0.02135 -0.63611 0.0184 -0.63827 C 0.01754 -0.63919 0.01667 -0.63981 0.01597 -0.64074 C 0.01563 -0.64259 0.01458 -0.64444 0.0151 -0.64598 C 0.0158 -0.64814 0.01736 -0.64814 0.0184 -0.64969 C 0.01962 -0.65061 0.02066 -0.65339 0.0217 -0.65524 L 0.025 -0.66296 " pathEditMode="relative" rAng="0" ptsTypes="AAAAAAAAAAAAAAAAAAAAAAAAAAAAAAA">
                                      <p:cBhvr>
                                        <p:cTn id="11" dur="2500" fill="hold"/>
                                        <p:tgtEl>
                                          <p:spTgt spid="5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3308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7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312 -0.00062 L -0.00312 7.40741E-7 C -0.00312 -0.09907 -0.00312 -0.19815 -0.0026 -0.2963 C -0.00243 -0.31266 0.00035 -0.325 0.00261 -0.34043 C 0.00382 -0.34907 -0.02118 -0.3642 -0.01944 -0.37346 C -0.01666 -0.38951 0.00955 -0.40648 0.01667 -0.41728 C 0.02379 -0.4284 0.02066 -0.43333 0.02344 -0.43951 C 0.02483 -0.44321 0.02622 -0.44506 0.02761 -0.44877 C 0.02882 -0.45124 0.02952 -0.45586 0.03091 -0.45772 C 0.03351 -0.46389 0.03612 -0.46914 0.03924 -0.47284 C 0.04028 -0.47377 0.0415 -0.47438 0.04254 -0.47624 C 0.04462 -0.48025 0.04618 -0.48519 0.04827 -0.48889 C 0.04983 -0.49228 0.03177 -0.49167 0.03351 -0.49414 C 0.0375 -0.50309 0.05313 -0.50062 0.05591 -0.50957 C 0.05643 -0.51142 0.03143 -0.53735 0.0323 -0.53889 C 0.03594 -0.56235 0.06129 -0.52932 0.05921 -0.5713 C 0.05903 -0.57407 0.05799 -0.57593 0.05747 -0.57747 C 0.0573 -0.57932 0.0573 -0.5821 0.0566 -0.58488 C 0.05573 -0.58766 0.05452 -0.59105 0.0533 -0.59383 C 0.05122 -0.59907 0.04948 -0.60278 0.04671 -0.60648 L 0.04011 -0.61482 C 0.03889 -0.61667 0.03785 -0.61914 0.03664 -0.62037 C 0.03542 -0.62191 0.03386 -0.62284 0.03247 -0.62377 C 0.02535 -0.63179 0.0316 -0.62809 0.02431 -0.63086 C 0.02171 -0.63457 0.02136 -0.63611 0.01841 -0.63827 C 0.01754 -0.6392 0.01667 -0.63982 0.01598 -0.64074 C 0.01563 -0.64259 0.01459 -0.64445 0.01511 -0.64599 C 0.0158 -0.64815 0.01737 -0.64815 0.01841 -0.64969 C 0.01962 -0.65062 0.02066 -0.6534 0.02171 -0.65525 L 0.025 -0.66296 " pathEditMode="relative" rAng="0" ptsTypes="AAAAAAAAAAAAAAAAAAAAAAAAAAAAAA">
                                      <p:cBhvr>
                                        <p:cTn id="13" dur="2500" fill="hold"/>
                                        <p:tgtEl>
                                          <p:spTgt spid="5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3308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062 L -0.00313 4.5679E-6 C -0.0033 -0.09908 -0.00313 -0.19815 -0.00382 -0.29599 C -0.004 -0.31266 -0.00608 -0.325 -0.00782 -0.34044 C -0.00886 -0.34908 -0.01059 -0.36605 -0.01198 -0.37531 C -0.01424 -0.39136 -0.01615 -0.4034 -0.01928 -0.41729 C -0.02119 -0.425 -0.02257 -0.43334 -0.02483 -0.43951 C -0.02605 -0.4426 -0.02709 -0.44507 -0.0283 -0.44877 C -0.02917 -0.45124 -0.02987 -0.45525 -0.03091 -0.45772 C -0.03316 -0.46328 -0.03525 -0.46883 -0.03768 -0.47223 C -0.03855 -0.47346 -0.03959 -0.47439 -0.04046 -0.47624 C -0.04219 -0.48025 -0.04341 -0.48488 -0.04514 -0.48889 C -0.04653 -0.49198 -0.04792 -0.49476 -0.04914 -0.49784 C -0.05244 -0.50679 -0.04914 -0.50031 -0.05139 -0.50896 C -0.05174 -0.51142 -0.05261 -0.51297 -0.0533 -0.51513 C -0.05625 -0.53797 -0.05573 -0.52933 -0.054 -0.5713 C -0.05382 -0.57377 -0.05296 -0.57531 -0.05261 -0.57717 C -0.05244 -0.57933 -0.05244 -0.5821 -0.05191 -0.58426 C -0.05122 -0.58766 -0.05018 -0.59044 -0.04914 -0.59352 C -0.04757 -0.59877 -0.04619 -0.60247 -0.04375 -0.60649 C -0.04202 -0.60957 -0.04011 -0.61235 -0.03837 -0.61575 C -0.0375 -0.61729 -0.03664 -0.61945 -0.03559 -0.62099 C -0.03455 -0.62254 -0.03334 -0.62346 -0.0323 -0.62439 C -0.02639 -0.63179 -0.0316 -0.62809 -0.02553 -0.63149 C -0.02344 -0.63519 -0.02309 -0.63612 -0.02084 -0.63858 C -0.02014 -0.63951 -0.01928 -0.63982 -0.01875 -0.64075 C -0.01858 -0.6426 -0.01771 -0.64445 -0.01806 -0.64599 C -0.01858 -0.64815 -0.01997 -0.64815 -0.02084 -0.6497 C -0.02171 -0.65124 -0.02257 -0.6534 -0.02344 -0.65525 L -0.02622 -0.66297 " pathEditMode="relative" rAng="0" ptsTypes="AAAAAAAAAAAAAAAAAAAAAAAAAAAAAA">
                                      <p:cBhvr>
                                        <p:cTn id="15" dur="2500" fill="hold"/>
                                        <p:tgtEl>
                                          <p:spTgt spid="5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3308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7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312 -0.00062 L -0.00312 2.46914E-6 C -0.00295 -0.09908 -0.00312 -0.19815 -0.00243 -0.29599 C -0.00226 -0.31266 0.00035 -0.325 0.0026 -0.34043 C 0.00382 -0.34908 0.0059 -0.36605 0.00764 -0.37531 C 0.01042 -0.39136 0.01285 -0.4034 0.01667 -0.41729 C 0.01892 -0.425 0.02066 -0.43334 0.02344 -0.43951 C 0.02483 -0.4426 0.02622 -0.44506 0.0276 -0.44877 C 0.02882 -0.45124 0.02951 -0.45525 0.0309 -0.45772 C 0.03351 -0.46327 0.03611 -0.46883 0.03924 -0.47222 C 0.04028 -0.47346 0.04149 -0.47439 0.04253 -0.47624 C 0.04462 -0.48025 0.04618 -0.48488 0.04826 -0.48889 C 0.05 -0.49198 0.05174 -0.49476 0.0533 -0.49784 C 0.05729 -0.50679 0.05313 -0.50031 0.0559 -0.50895 C 0.05642 -0.51142 0.05747 -0.51297 0.05833 -0.51482 C 0.06198 -0.53797 0.06128 -0.52932 0.0592 -0.5713 C 0.05903 -0.57377 0.05799 -0.57531 0.05747 -0.57716 C 0.05729 -0.57932 0.05729 -0.5821 0.0566 -0.58426 C 0.05573 -0.58766 0.05451 -0.59043 0.0533 -0.59352 C 0.05122 -0.59877 0.04948 -0.60247 0.0467 -0.60648 C 0.04444 -0.60957 0.04219 -0.61235 0.0401 -0.61574 C 0.03889 -0.61729 0.03785 -0.61945 0.03663 -0.62099 C 0.03542 -0.62253 0.03385 -0.62346 0.03247 -0.62439 C 0.02535 -0.6321 0.0316 -0.6284 0.02431 -0.63179 C 0.0217 -0.6355 0.02135 -0.63642 0.0184 -0.63889 C 0.01753 -0.63982 0.01667 -0.64013 0.01597 -0.64105 C 0.01563 -0.6429 0.01458 -0.64476 0.0151 -0.6463 C 0.0158 -0.64846 0.01736 -0.64846 0.0184 -0.65 C 0.01962 -0.65155 0.02066 -0.65371 0.0217 -0.65556 L 0.025 -0.66297 " pathEditMode="relative" rAng="0" ptsTypes="AAAAAAAAAAAAAAAAAAAAAAAAAAAAAA">
                                      <p:cBhvr>
                                        <p:cTn id="17" dur="2500" fill="hold"/>
                                        <p:tgtEl>
                                          <p:spTgt spid="5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13 -0.00062 L -0.00313 -4.93827E-7 C -0.00295 -0.09907 -0.00313 -0.19815 -0.00243 -0.29599 C -0.00226 -0.31265 0.00034 -0.325 0.0026 -0.34043 C 0.00382 -0.34907 0.0059 -0.36605 0.00764 -0.37531 C 0.01041 -0.39136 0.01284 -0.40339 0.01666 -0.41728 C 0.01892 -0.425 0.02066 -0.43333 0.02343 -0.43951 C 0.02482 -0.44259 0.02621 -0.44506 0.0276 -0.44876 C 0.02882 -0.45123 0.02951 -0.45525 0.0309 -0.45772 C 0.0335 -0.46327 0.03611 -0.46883 0.03923 -0.47222 C 0.04028 -0.47346 0.04149 -0.47438 0.04253 -0.47623 C 0.04462 -0.48025 0.04618 -0.48488 0.04826 -0.48889 C 0.05 -0.49197 0.05173 -0.49475 0.0533 -0.49784 C 0.05729 -0.50679 0.05312 -0.50031 0.0559 -0.50895 C 0.05642 -0.51142 0.05746 -0.51296 0.05833 -0.51481 C 0.06198 -0.53796 0.06128 -0.52932 0.0592 -0.5713 C 0.05903 -0.57376 0.05798 -0.57531 0.05746 -0.57716 C 0.05729 -0.57932 0.05729 -0.5821 0.05659 -0.58426 C 0.05573 -0.58765 0.05451 -0.59043 0.0533 -0.59352 C 0.05121 -0.59876 0.04948 -0.60247 0.0467 -0.60648 C 0.04444 -0.60957 0.04218 -0.61235 0.0401 -0.61574 C 0.03889 -0.61728 0.03784 -0.61944 0.03663 -0.62099 C 0.03541 -0.62253 0.03385 -0.62346 0.03246 -0.62438 C 0.02534 -0.6321 0.03159 -0.62839 0.0243 -0.63179 C 0.0217 -0.63549 0.02135 -0.63642 0.0184 -0.6392 C 0.01753 -0.63981 0.01666 -0.64012 0.01597 -0.64105 C 0.01562 -0.6429 0.01458 -0.64475 0.0151 -0.6463 C 0.0158 -0.64846 0.01736 -0.64846 0.0184 -0.65 C 0.01962 -0.65154 0.02066 -0.6537 0.0217 -0.65556 L 0.025 -0.66296 " pathEditMode="relative" rAng="0" ptsTypes="AAAAAAAAAAAAAAAAAAAAAAAAAAAAAA">
                                      <p:cBhvr>
                                        <p:cTn id="19" dur="2500" fill="hold"/>
                                        <p:tgtEl>
                                          <p:spTgt spid="5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97531E-6 L -4.72222E-6 0.00062 C -4.72222E-6 -0.09846 0.01459 -0.13611 0.01528 -0.23457 C 0.01546 -0.25093 0.0033 -0.32438 0.00573 -0.33982 C 0.00695 -0.34846 0.00903 -0.36543 0.01077 -0.37469 C 0.01355 -0.39074 0.01598 -0.40309 0.0198 -0.41667 C 0.02205 -0.42469 0.02379 -0.43272 0.02657 -0.43889 C 0.02796 -0.44229 0.02935 -0.44445 0.03073 -0.44815 C 0.03195 -0.45062 0.03264 -0.45494 0.03403 -0.4571 C 0.03664 -0.46296 0.03924 -0.46852 0.04237 -0.47192 C 0.04341 -0.47315 0.04462 -0.47377 0.04566 -0.47562 C 0.04775 -0.47963 0.04931 -0.48457 0.05139 -0.48827 L 0.05643 -0.49722 C 0.06042 -0.50617 0.05625 -0.5 0.05903 -0.50864 C 0.05955 -0.5108 0.0606 -0.51235 0.06146 -0.51451 C 0.06511 -0.53766 0.06441 -0.52871 0.06233 -0.57037 C 0.06216 -0.57284 0.06112 -0.57408 0.0606 -0.57593 C 0.06042 -0.5784 0.06042 -0.58117 0.05973 -0.58303 C 0.05886 -0.58642 0.05764 -0.5892 0.05643 -0.59259 C 0.05435 -0.59753 0.05261 -0.60155 0.04983 -0.60525 L 0.04323 -0.61482 C 0.04202 -0.61605 0.04098 -0.61852 0.03976 -0.61976 C 0.03855 -0.6213 0.03698 -0.62222 0.0356 -0.62315 C 0.02848 -0.63117 0.03473 -0.62747 0.02744 -0.63056 C 0.02483 -0.63426 0.02448 -0.6355 0.02153 -0.63766 C 0.02066 -0.63858 0.0198 -0.6392 0.0191 -0.64013 C 0.01875 -0.64198 0.01771 -0.64383 0.01823 -0.64537 C 0.01893 -0.64753 0.02049 -0.64753 0.02153 -0.64908 C 0.02275 -0.65031 0.02379 -0.65278 0.02483 -0.65463 L 0.02813 -0.66235 " pathEditMode="relative" rAng="0" ptsTypes="AAAAAAAAAAAAAAAAAAAAAAAAAAAAAA">
                                      <p:cBhvr>
                                        <p:cTn id="21" dur="25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repeatCount="7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312 -0.00061 L -0.00312 -3.7037E-6 C -0.00295 -0.09907 -0.00312 -0.19814 -0.00243 -0.29598 C -0.00225 -0.31265 0.00035 -0.325 0.00261 -0.34043 C 0.00382 -0.34907 0.00591 -0.36605 0.00764 -0.3753 C 0.01042 -0.39135 0.01285 -0.40339 0.01667 -0.41728 C 0.01893 -0.425 0.02066 -0.43333 0.02344 -0.4395 C 0.02483 -0.44259 0.02622 -0.44506 0.02761 -0.44876 C 0.02882 -0.45123 0.02952 -0.45524 0.03091 -0.45771 C 0.03351 -0.46327 0.03612 -0.46882 0.03924 -0.47222 C 0.04028 -0.47345 0.0415 -0.47438 0.04254 -0.47623 C 0.04462 -0.48024 0.04619 -0.48487 0.04827 -0.48889 C 0.05001 -0.49197 0.05174 -0.49475 0.0533 -0.49784 C 0.0573 -0.50679 0.05313 -0.5003 0.05591 -0.50895 C 0.05643 -0.51142 0.05747 -0.51296 0.05834 -0.51512 C 0.06198 -0.53796 0.06129 -0.52932 0.05921 -0.57129 C 0.05903 -0.57376 0.05799 -0.5753 0.05747 -0.57716 C 0.0573 -0.57901 0.0573 -0.58179 0.0566 -0.58395 C 0.05573 -0.58734 0.05452 -0.59012 0.0533 -0.59321 C 0.05122 -0.59845 0.04948 -0.60216 0.04671 -0.60617 C 0.04445 -0.60926 0.04219 -0.61203 0.04011 -0.61543 C 0.03889 -0.61697 0.03785 -0.61913 0.03664 -0.62068 C 0.03542 -0.62222 0.03386 -0.62314 0.03247 -0.62407 C 0.02535 -0.63179 0.0316 -0.62808 0.02431 -0.63148 C 0.02171 -0.63518 0.02136 -0.63611 0.01841 -0.63858 C 0.01754 -0.6395 0.01667 -0.63981 0.01598 -0.64074 C 0.01563 -0.64259 0.01459 -0.64444 0.01511 -0.64598 C 0.0158 -0.64814 0.01737 -0.64814 0.01841 -0.64969 C 0.01962 -0.65123 0.02066 -0.65339 0.02171 -0.65524 L 0.02501 -0.66296 " pathEditMode="relative" rAng="0" ptsTypes="AAAAAAAAAAAAAAAAAAAAAAAAAAAAAA">
                                      <p:cBhvr>
                                        <p:cTn id="23" dur="2500" fill="hold"/>
                                        <p:tgtEl>
                                          <p:spTgt spid="5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7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313 -0.00062 L -0.00313 3.95062E-6 C -0.00295 -0.09908 -0.00313 -0.19815 -0.00243 -0.29599 C -0.00226 -0.31266 0.00035 -0.325 0.0026 -0.34044 C 0.00382 -0.34908 0.0059 -0.36605 0.00764 -0.37531 C 0.01042 -0.39136 0.01285 -0.4034 0.01667 -0.41729 C 0.01892 -0.425 0.02066 -0.43334 0.02344 -0.43951 C 0.02482 -0.4426 0.02621 -0.44507 0.0276 -0.44877 C 0.02882 -0.45124 0.02951 -0.45525 0.0309 -0.45772 C 0.03351 -0.46328 0.03611 -0.46883 0.03923 -0.47223 C 0.04028 -0.47346 0.04149 -0.47439 0.04253 -0.47624 C 0.04462 -0.48025 0.04618 -0.48488 0.04826 -0.48889 C 0.05 -0.49198 0.05173 -0.49476 0.0533 -0.49784 C 0.05729 -0.50679 0.05312 -0.50031 0.0559 -0.50895 C 0.05642 -0.51142 0.05746 -0.51297 0.05833 -0.51482 C 0.06198 -0.53797 0.06128 -0.52932 0.0592 -0.5713 C 0.05903 -0.57377 0.05798 -0.57531 0.05746 -0.57716 C 0.05729 -0.57932 0.05729 -0.5821 0.0566 -0.58426 C 0.05573 -0.58766 0.05451 -0.59044 0.0533 -0.59352 C 0.05121 -0.59877 0.04948 -0.60247 0.0467 -0.60649 C 0.04444 -0.60957 0.04219 -0.61235 0.0401 -0.61574 C 0.03889 -0.61729 0.03785 -0.61945 0.03663 -0.62099 C 0.03542 -0.62253 0.03385 -0.62346 0.03246 -0.62439 C 0.02535 -0.6321 0.0316 -0.6284 0.0243 -0.63179 C 0.0217 -0.6355 0.02135 -0.63642 0.0184 -0.63889 C 0.01753 -0.63982 0.01667 -0.64013 0.01597 -0.64105 C 0.01562 -0.64291 0.01458 -0.64476 0.0151 -0.6463 C 0.0158 -0.64846 0.01736 -0.64846 0.0184 -0.65 C 0.01962 -0.65155 0.02066 -0.65371 0.0217 -0.65556 L 0.025 -0.66297 " pathEditMode="relative" rAng="0" ptsTypes="AAAAAAAAAAAAAAAAAAAAAAAAAAAAAA">
                                      <p:cBhvr>
                                        <p:cTn id="25" dur="25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12 -0.00061 L -0.00312 -4.07407E-6 C -0.00295 -0.09907 -0.00312 -0.19814 -0.00243 -0.29598 C -0.00226 -0.31265 0.00035 -0.325 0.0026 -0.34043 C 0.00382 -0.34907 0.0059 -0.36605 0.00764 -0.3753 C 0.01042 -0.39135 0.01285 -0.40339 0.01667 -0.41728 C 0.01892 -0.425 0.02066 -0.43333 0.02344 -0.4395 C 0.02483 -0.44259 0.02622 -0.44506 0.0276 -0.44876 C 0.02882 -0.45123 0.02951 -0.45524 0.0309 -0.45771 C 0.03351 -0.46327 0.03611 -0.46882 0.03924 -0.47222 C 0.04028 -0.47345 0.04149 -0.47438 0.04253 -0.47623 C 0.04462 -0.48024 0.04618 -0.48487 0.04826 -0.48888 C 0.05 -0.49197 0.05174 -0.49475 0.0533 -0.49784 C 0.05729 -0.50679 0.05313 -0.5003 0.0559 -0.50895 C 0.05642 -0.51142 0.05747 -0.51296 0.05833 -0.51481 C 0.06198 -0.53796 0.06128 -0.52932 0.0592 -0.57129 C 0.05903 -0.57376 0.05799 -0.5753 0.05747 -0.57716 C 0.05729 -0.57932 0.05729 -0.58209 0.0566 -0.58426 C 0.05573 -0.58765 0.05451 -0.59043 0.0533 -0.59351 C 0.05122 -0.59876 0.04948 -0.60247 0.0467 -0.60648 C 0.04444 -0.60956 0.04219 -0.61234 0.0401 -0.61574 C 0.03889 -0.61728 0.03785 -0.61944 0.03663 -0.62098 C 0.03542 -0.62253 0.03385 -0.62345 0.03247 -0.62438 C 0.02535 -0.63209 0.0316 -0.62839 0.02431 -0.63179 C 0.0217 -0.63549 0.02135 -0.63642 0.0184 -0.63888 C 0.01753 -0.63981 0.01667 -0.64012 0.01597 -0.64105 C 0.01563 -0.6429 0.01458 -0.64475 0.0151 -0.64629 C 0.0158 -0.64845 0.01736 -0.64845 0.0184 -0.65 C 0.01962 -0.65154 0.02066 -0.6537 0.0217 -0.65555 L 0.025 -0.66296 " pathEditMode="relative" rAng="0" ptsTypes="AAAAAAAAAAAAAAAAAAAAAAAAAAAAAA">
                                      <p:cBhvr>
                                        <p:cTn id="27" dur="2500" fill="hold"/>
                                        <p:tgtEl>
                                          <p:spTgt spid="5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7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313 -0.00062 L -0.00313 -1.48148E-6 C -0.00295 -0.09907 -0.01042 -0.06512 -0.00972 -0.16296 C -0.00955 -0.17963 0.0191 -0.26049 0.02135 -0.27592 C 0.02257 -0.28457 -0.03577 -0.34784 -0.03403 -0.35741 C -0.03125 -0.37315 0.00712 -0.4037 0.01667 -0.41728 C 0.02621 -0.43148 0.02066 -0.43333 0.02344 -0.4395 C 0.02483 -0.44321 0.02621 -0.44506 0.0276 -0.44876 C 0.02882 -0.45123 0.02951 -0.45586 0.0309 -0.45771 C 0.03351 -0.46389 0.03611 -0.46913 0.03923 -0.47284 C 0.04028 -0.47376 0.04149 -0.47438 0.04253 -0.47623 C 0.04462 -0.48025 0.04618 -0.48518 0.04826 -0.48889 L 0.0533 -0.49784 C 0.05729 -0.50679 0.05312 -0.50062 0.0559 -0.50957 C 0.05642 -0.51142 0.05746 -0.51296 0.05833 -0.51512 C 0.06198 -0.53827 0.06128 -0.52932 0.0592 -0.57099 C 0.05903 -0.57346 0.05798 -0.57469 0.05746 -0.57623 C 0.05729 -0.57901 0.05729 -0.58179 0.0566 -0.58364 C 0.05573 -0.58704 0.05451 -0.58981 0.0533 -0.59321 C 0.05121 -0.59784 0.04948 -0.60216 0.0467 -0.60586 L 0.0401 -0.61481 C 0.03889 -0.61667 0.03785 -0.61913 0.03663 -0.62037 C 0.03542 -0.62191 0.03385 -0.62284 0.03246 -0.62376 C 0.02535 -0.63179 0.0316 -0.62808 0.0243 -0.63086 C 0.0217 -0.63457 0.02135 -0.63611 0.0184 -0.63827 C 0.01753 -0.6392 0.01667 -0.63981 0.01597 -0.64074 C 0.01562 -0.64259 0.01458 -0.64444 0.0151 -0.64599 C 0.0158 -0.64815 0.01736 -0.64815 0.0184 -0.64969 C 0.01962 -0.65062 0.02066 -0.65339 0.0217 -0.65525 L 0.025 -0.66296 " pathEditMode="relative" rAng="0" ptsTypes="AAAAAAAAAAAAAAAAAAAAAAAAAAAAAA">
                                      <p:cBhvr>
                                        <p:cTn id="29" dur="2500" fill="hold"/>
                                        <p:tgtEl>
                                          <p:spTgt spid="5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3308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0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1" dur="10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6" grpId="0" animBg="1"/>
      <p:bldP spid="5510" grpId="0" animBg="1"/>
      <p:bldP spid="5512" grpId="0" animBg="1"/>
      <p:bldP spid="5514" grpId="0" animBg="1"/>
      <p:bldP spid="5508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biLevel thresh="25000"/>
          </a:blip>
          <a:srcRect/>
          <a:stretch>
            <a:fillRect/>
          </a:stretch>
        </p:blipFill>
        <p:spPr>
          <a:xfrm>
            <a:off x="755576" y="656966"/>
            <a:ext cx="3926744" cy="39310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rcRect/>
          <a:stretch>
            <a:fillRect/>
          </a:stretch>
        </p:blipFill>
        <p:spPr>
          <a:xfrm>
            <a:off x="755576" y="656966"/>
            <a:ext cx="3926744" cy="3931008"/>
          </a:xfrm>
          <a:prstGeom prst="rect">
            <a:avLst/>
          </a:prstGeom>
        </p:spPr>
      </p:pic>
      <p:sp>
        <p:nvSpPr>
          <p:cNvPr id="14343" name="文本框 6"/>
          <p:cNvSpPr txBox="1">
            <a:spLocks noChangeArrowheads="1"/>
          </p:cNvSpPr>
          <p:nvPr/>
        </p:nvSpPr>
        <p:spPr bwMode="auto">
          <a:xfrm>
            <a:off x="1407288" y="1053077"/>
            <a:ext cx="2906565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600">
                <a:ln w="381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9900" dirty="0">
                <a:ln w="38100"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03</a:t>
            </a:r>
            <a:endParaRPr lang="zh-CN" altLang="en-US" sz="19900" dirty="0">
              <a:ln w="38100"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965565" y="1923678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后期展望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8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672" y="141962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结合用户的使用，以及个人资料，设计出智能推荐算法，给用户提供有潜在需求的应用。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biLevel thresh="25000"/>
          </a:blip>
          <a:srcRect/>
          <a:stretch>
            <a:fillRect/>
          </a:stretch>
        </p:blipFill>
        <p:spPr>
          <a:xfrm>
            <a:off x="755576" y="656966"/>
            <a:ext cx="3926744" cy="39310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rcRect/>
          <a:stretch>
            <a:fillRect/>
          </a:stretch>
        </p:blipFill>
        <p:spPr>
          <a:xfrm>
            <a:off x="755576" y="656966"/>
            <a:ext cx="3926744" cy="3931008"/>
          </a:xfrm>
          <a:prstGeom prst="rect">
            <a:avLst/>
          </a:prstGeom>
        </p:spPr>
      </p:pic>
      <p:sp>
        <p:nvSpPr>
          <p:cNvPr id="14343" name="文本框 6"/>
          <p:cNvSpPr txBox="1">
            <a:spLocks noChangeArrowheads="1"/>
          </p:cNvSpPr>
          <p:nvPr/>
        </p:nvSpPr>
        <p:spPr bwMode="auto">
          <a:xfrm>
            <a:off x="1407288" y="1053077"/>
            <a:ext cx="2828018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600">
                <a:ln w="381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9900" dirty="0">
                <a:ln w="38100"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04</a:t>
            </a:r>
            <a:endParaRPr lang="zh-CN" altLang="en-US" sz="19900" dirty="0">
              <a:ln w="38100"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004048" y="1853029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项目展示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8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4468" y="1755987"/>
            <a:ext cx="566928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perspectiveRight"/>
              <a:lightRig rig="threePt" dir="t">
                <a:rot lat="0" lon="0" rev="0"/>
              </a:lightRig>
            </a:scene3d>
            <a:sp3d extrusionH="311150" prstMaterial="plastic">
              <a:extrusionClr>
                <a:srgbClr val="D6C0C9"/>
              </a:extrusionClr>
            </a:sp3d>
          </a:bodyPr>
          <a:lstStyle/>
          <a:p>
            <a:pPr algn="ctr" defTabSz="685800" eaLnBrk="1" hangingPunct="1"/>
            <a:r>
              <a:rPr lang="en-US" altLang="zh-CN" sz="5400" dirty="0" err="1">
                <a:solidFill>
                  <a:srgbClr val="494B4D"/>
                </a:solidFill>
                <a:latin typeface="Arial" panose="020B0604020202020204" pitchFamily="34" charset="0"/>
                <a:sym typeface="+mn-ea"/>
              </a:rPr>
              <a:t>个性化定制APP</a:t>
            </a:r>
            <a:endParaRPr lang="en-US" altLang="zh-CN" sz="5400" dirty="0" err="1">
              <a:solidFill>
                <a:srgbClr val="494B4D"/>
              </a:solidFill>
              <a:latin typeface="Arial" panose="020B0604020202020204" pitchFamily="34" charset="0"/>
              <a:sym typeface="+mn-ea"/>
            </a:endParaRPr>
          </a:p>
          <a:p>
            <a:pPr algn="ctr" defTabSz="685800" eaLnBrk="1" hangingPunct="1"/>
            <a:r>
              <a:rPr lang="en-US" altLang="zh-CN" sz="5400" dirty="0" err="1">
                <a:solidFill>
                  <a:srgbClr val="494B4D"/>
                </a:solidFill>
                <a:latin typeface="Arial" panose="020B0604020202020204" pitchFamily="34" charset="0"/>
                <a:sym typeface="+mn-ea"/>
              </a:rPr>
              <a:t>应用的设计与实现</a:t>
            </a:r>
            <a:endParaRPr lang="en-US" altLang="zh-CN" sz="5400" dirty="0" err="1">
              <a:solidFill>
                <a:srgbClr val="494B4D"/>
              </a:solidFill>
              <a:latin typeface="Arial" panose="020B0604020202020204" pitchFamily="34" charset="0"/>
              <a:sym typeface="+mn-ea"/>
            </a:endParaRPr>
          </a:p>
          <a:p>
            <a:pPr algn="ctr" defTabSz="685800" eaLnBrk="1" hangingPunct="1"/>
            <a:r>
              <a:rPr lang="zh-CN" altLang="en-US" sz="3600" b="1" dirty="0">
                <a:blipFill>
                  <a:blip r:embed="rId1">
                    <a:alphaModFix amt="99000"/>
                  </a:blip>
                  <a:tile tx="-50800" ty="0" sx="48000" sy="29000" flip="none" algn="bl"/>
                </a:blipFill>
                <a:effectLst>
                  <a:outerShdw blurRad="60007" dist="310007" dir="7680000" sy="30000" kx="1300200" algn="ctr" rotWithShape="0">
                    <a:srgbClr val="B4B1D6">
                      <a:alpha val="60000"/>
                    </a:srgbClr>
                  </a:outerShdw>
                </a:effectLst>
                <a:latin typeface="Arial" panose="020B0604020202020204" pitchFamily="34" charset="0"/>
              </a:rPr>
              <a:t>定制一个专属的app应用！</a:t>
            </a:r>
            <a:endParaRPr lang="zh-CN" altLang="en-US" sz="3600" b="1" dirty="0">
              <a:blipFill>
                <a:blip r:embed="rId1">
                  <a:alphaModFix amt="99000"/>
                </a:blip>
                <a:tile tx="-50800" ty="0" sx="48000" sy="29000" flip="none" algn="bl"/>
              </a:blipFill>
              <a:effectLst>
                <a:outerShdw blurRad="60007" dist="310007" dir="7680000" sy="30000" kx="1300200" algn="ctr" rotWithShape="0">
                  <a:srgbClr val="B4B1D6">
                    <a:alpha val="6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7411" name="Group 27"/>
          <p:cNvGrpSpPr/>
          <p:nvPr/>
        </p:nvGrpSpPr>
        <p:grpSpPr>
          <a:xfrm rot="-1070617">
            <a:off x="2519363" y="627460"/>
            <a:ext cx="756047" cy="447675"/>
            <a:chOff x="0" y="0"/>
            <a:chExt cx="2450" cy="1452"/>
          </a:xfrm>
        </p:grpSpPr>
        <p:grpSp>
          <p:nvGrpSpPr>
            <p:cNvPr id="17412" name="Group 24"/>
            <p:cNvGrpSpPr/>
            <p:nvPr/>
          </p:nvGrpSpPr>
          <p:grpSpPr>
            <a:xfrm>
              <a:off x="0" y="0"/>
              <a:ext cx="2450" cy="1452"/>
              <a:chOff x="0" y="0"/>
              <a:chExt cx="2098" cy="1360"/>
            </a:xfrm>
          </p:grpSpPr>
          <p:sp>
            <p:nvSpPr>
              <p:cNvPr id="17413" name="Freeform 25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1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14" name="Freeform 26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0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15" name="Group 23"/>
            <p:cNvGrpSpPr/>
            <p:nvPr/>
          </p:nvGrpSpPr>
          <p:grpSpPr>
            <a:xfrm>
              <a:off x="181" y="182"/>
              <a:ext cx="2098" cy="1089"/>
              <a:chOff x="0" y="0"/>
              <a:chExt cx="2098" cy="1360"/>
            </a:xfrm>
          </p:grpSpPr>
          <p:sp>
            <p:nvSpPr>
              <p:cNvPr id="17416" name="Freeform 21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17" name="Freeform 22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7418" name="AutoShape 30" descr="02a_1024i_2"/>
          <p:cNvSpPr/>
          <p:nvPr/>
        </p:nvSpPr>
        <p:spPr>
          <a:xfrm>
            <a:off x="2538413" y="1551385"/>
            <a:ext cx="1831181" cy="1254919"/>
          </a:xfrm>
          <a:prstGeom prst="roundRect">
            <a:avLst>
              <a:gd name="adj" fmla="val 17704"/>
            </a:avLst>
          </a:prstGeom>
          <a:blipFill rotWithShape="1">
            <a:blip r:embed="rId2"/>
            <a:stretch>
              <a:fillRect/>
            </a:stretch>
          </a:blipFill>
          <a:ln w="5715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defTabSz="685800" eaLnBrk="1" hangingPunct="1"/>
            <a:endParaRPr lang="zh-CN" altLang="en-US" sz="1350" dirty="0">
              <a:solidFill>
                <a:srgbClr val="494B4D"/>
              </a:solidFill>
              <a:latin typeface="Arial" panose="020B0604020202020204" pitchFamily="34" charset="0"/>
            </a:endParaRPr>
          </a:p>
        </p:txBody>
      </p:sp>
      <p:sp>
        <p:nvSpPr>
          <p:cNvPr id="17419" name="AutoShape 34" descr="l2"/>
          <p:cNvSpPr/>
          <p:nvPr/>
        </p:nvSpPr>
        <p:spPr>
          <a:xfrm>
            <a:off x="4798219" y="2667000"/>
            <a:ext cx="1502569" cy="1671638"/>
          </a:xfrm>
          <a:prstGeom prst="roundRect">
            <a:avLst>
              <a:gd name="adj" fmla="val 19787"/>
            </a:avLst>
          </a:prstGeom>
          <a:blipFill rotWithShape="1">
            <a:blip r:embed="rId3"/>
            <a:stretch>
              <a:fillRect/>
            </a:stretch>
          </a:blipFill>
          <a:ln w="5715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defTabSz="685800" eaLnBrk="1" hangingPunct="1"/>
            <a:endParaRPr lang="zh-CN" altLang="en-US" sz="1350" dirty="0">
              <a:solidFill>
                <a:srgbClr val="494B4D"/>
              </a:solidFill>
              <a:latin typeface="Arial" panose="020B0604020202020204" pitchFamily="34" charset="0"/>
            </a:endParaRPr>
          </a:p>
        </p:txBody>
      </p:sp>
      <p:sp>
        <p:nvSpPr>
          <p:cNvPr id="17420" name="AutoShape 35"/>
          <p:cNvSpPr/>
          <p:nvPr/>
        </p:nvSpPr>
        <p:spPr>
          <a:xfrm>
            <a:off x="4411267" y="1383506"/>
            <a:ext cx="325040" cy="3078957"/>
          </a:xfrm>
          <a:prstGeom prst="roundRect">
            <a:avLst>
              <a:gd name="adj" fmla="val 26741"/>
            </a:avLst>
          </a:prstGeom>
          <a:blipFill rotWithShape="1">
            <a:blip r:embed="rId4"/>
            <a:stretch>
              <a:fillRect/>
            </a:stretch>
          </a:blipFill>
          <a:ln w="5715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defTabSz="685800" eaLnBrk="1" hangingPunct="1"/>
            <a:endParaRPr lang="zh-CN" altLang="en-US" sz="1350" dirty="0">
              <a:solidFill>
                <a:srgbClr val="494B4D"/>
              </a:solidFill>
              <a:latin typeface="Arial" panose="020B0604020202020204" pitchFamily="34" charset="0"/>
            </a:endParaRPr>
          </a:p>
        </p:txBody>
      </p:sp>
      <p:sp>
        <p:nvSpPr>
          <p:cNvPr id="17421" name="AutoShape 36" descr="04a_1024r"/>
          <p:cNvSpPr/>
          <p:nvPr/>
        </p:nvSpPr>
        <p:spPr>
          <a:xfrm>
            <a:off x="2612708" y="2769394"/>
            <a:ext cx="1786890" cy="1531144"/>
          </a:xfrm>
          <a:prstGeom prst="roundRect">
            <a:avLst>
              <a:gd name="adj" fmla="val 19787"/>
            </a:avLst>
          </a:prstGeom>
          <a:blipFill rotWithShape="1">
            <a:blip r:embed="rId5"/>
            <a:stretch>
              <a:fillRect/>
            </a:stretch>
          </a:blipFill>
          <a:ln w="5715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defTabSz="685800" eaLnBrk="1" hangingPunct="1"/>
            <a:endParaRPr lang="zh-CN" altLang="en-US" sz="1350" dirty="0">
              <a:solidFill>
                <a:srgbClr val="494B4D"/>
              </a:solidFill>
              <a:latin typeface="Arial" panose="020B0604020202020204" pitchFamily="34" charset="0"/>
            </a:endParaRPr>
          </a:p>
        </p:txBody>
      </p:sp>
      <p:sp>
        <p:nvSpPr>
          <p:cNvPr id="17422" name="AutoShape 37" descr="04a_1024i_2sdf"/>
          <p:cNvSpPr/>
          <p:nvPr/>
        </p:nvSpPr>
        <p:spPr>
          <a:xfrm>
            <a:off x="4843463" y="1707356"/>
            <a:ext cx="1513285" cy="942975"/>
          </a:xfrm>
          <a:prstGeom prst="roundRect">
            <a:avLst>
              <a:gd name="adj" fmla="val 17704"/>
            </a:avLst>
          </a:prstGeom>
          <a:blipFill rotWithShape="1">
            <a:blip r:embed="rId6"/>
            <a:stretch>
              <a:fillRect/>
            </a:stretch>
          </a:blipFill>
          <a:ln w="5715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defTabSz="685800" eaLnBrk="1" hangingPunct="1"/>
            <a:endParaRPr lang="zh-CN" altLang="en-US" sz="1350" dirty="0">
              <a:solidFill>
                <a:srgbClr val="494B4D"/>
              </a:solidFill>
              <a:latin typeface="Arial" panose="020B0604020202020204" pitchFamily="34" charset="0"/>
            </a:endParaRPr>
          </a:p>
        </p:txBody>
      </p:sp>
      <p:grpSp>
        <p:nvGrpSpPr>
          <p:cNvPr id="17423" name="Group 40"/>
          <p:cNvGrpSpPr/>
          <p:nvPr/>
        </p:nvGrpSpPr>
        <p:grpSpPr>
          <a:xfrm>
            <a:off x="2736056" y="2787254"/>
            <a:ext cx="325041" cy="325040"/>
            <a:chOff x="0" y="0"/>
            <a:chExt cx="499" cy="499"/>
          </a:xfrm>
        </p:grpSpPr>
        <p:sp>
          <p:nvSpPr>
            <p:cNvPr id="17424" name="Oval 38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5" name="Oval 39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26" name="Group 41"/>
          <p:cNvGrpSpPr/>
          <p:nvPr/>
        </p:nvGrpSpPr>
        <p:grpSpPr>
          <a:xfrm>
            <a:off x="3762375" y="3868341"/>
            <a:ext cx="323850" cy="323850"/>
            <a:chOff x="0" y="0"/>
            <a:chExt cx="499" cy="499"/>
          </a:xfrm>
        </p:grpSpPr>
        <p:sp>
          <p:nvSpPr>
            <p:cNvPr id="17427" name="Oval 42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8" name="Oval 43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29" name="Group 44"/>
          <p:cNvGrpSpPr/>
          <p:nvPr/>
        </p:nvGrpSpPr>
        <p:grpSpPr>
          <a:xfrm>
            <a:off x="5922169" y="3868342"/>
            <a:ext cx="325041" cy="325040"/>
            <a:chOff x="0" y="0"/>
            <a:chExt cx="499" cy="499"/>
          </a:xfrm>
        </p:grpSpPr>
        <p:sp>
          <p:nvSpPr>
            <p:cNvPr id="17430" name="Oval 45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1" name="Oval 46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32" name="Group 47"/>
          <p:cNvGrpSpPr/>
          <p:nvPr/>
        </p:nvGrpSpPr>
        <p:grpSpPr>
          <a:xfrm>
            <a:off x="5922169" y="2787254"/>
            <a:ext cx="323850" cy="323850"/>
            <a:chOff x="0" y="0"/>
            <a:chExt cx="499" cy="499"/>
          </a:xfrm>
        </p:grpSpPr>
        <p:sp>
          <p:nvSpPr>
            <p:cNvPr id="17433" name="Oval 48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4" name="Oval 49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35" name="Group 50"/>
          <p:cNvGrpSpPr/>
          <p:nvPr/>
        </p:nvGrpSpPr>
        <p:grpSpPr>
          <a:xfrm>
            <a:off x="4086225" y="789385"/>
            <a:ext cx="377429" cy="377428"/>
            <a:chOff x="0" y="0"/>
            <a:chExt cx="499" cy="499"/>
          </a:xfrm>
        </p:grpSpPr>
        <p:sp>
          <p:nvSpPr>
            <p:cNvPr id="17436" name="Oval 51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7" name="Oval 52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38" name="Group 53"/>
          <p:cNvGrpSpPr/>
          <p:nvPr/>
        </p:nvGrpSpPr>
        <p:grpSpPr>
          <a:xfrm>
            <a:off x="3383756" y="1329929"/>
            <a:ext cx="323850" cy="323850"/>
            <a:chOff x="0" y="0"/>
            <a:chExt cx="499" cy="499"/>
          </a:xfrm>
        </p:grpSpPr>
        <p:sp>
          <p:nvSpPr>
            <p:cNvPr id="17439" name="Oval 54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0" name="Oval 55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41" name="Group 56"/>
          <p:cNvGrpSpPr/>
          <p:nvPr/>
        </p:nvGrpSpPr>
        <p:grpSpPr>
          <a:xfrm>
            <a:off x="2465785" y="2950369"/>
            <a:ext cx="161925" cy="161925"/>
            <a:chOff x="0" y="0"/>
            <a:chExt cx="499" cy="499"/>
          </a:xfrm>
        </p:grpSpPr>
        <p:sp>
          <p:nvSpPr>
            <p:cNvPr id="17442" name="Oval 57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3" name="Oval 58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44" name="Group 59"/>
          <p:cNvGrpSpPr/>
          <p:nvPr/>
        </p:nvGrpSpPr>
        <p:grpSpPr>
          <a:xfrm>
            <a:off x="3654029" y="4300538"/>
            <a:ext cx="161925" cy="161925"/>
            <a:chOff x="0" y="0"/>
            <a:chExt cx="499" cy="499"/>
          </a:xfrm>
        </p:grpSpPr>
        <p:sp>
          <p:nvSpPr>
            <p:cNvPr id="17445" name="Oval 60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6" name="Oval 61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47" name="Group 62"/>
          <p:cNvGrpSpPr/>
          <p:nvPr/>
        </p:nvGrpSpPr>
        <p:grpSpPr>
          <a:xfrm>
            <a:off x="6246019" y="4192191"/>
            <a:ext cx="161925" cy="161925"/>
            <a:chOff x="0" y="0"/>
            <a:chExt cx="499" cy="499"/>
          </a:xfrm>
        </p:grpSpPr>
        <p:sp>
          <p:nvSpPr>
            <p:cNvPr id="17448" name="Oval 63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9" name="Oval 64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0" name="Group 65"/>
          <p:cNvGrpSpPr/>
          <p:nvPr/>
        </p:nvGrpSpPr>
        <p:grpSpPr>
          <a:xfrm>
            <a:off x="6462712" y="2463404"/>
            <a:ext cx="215504" cy="215503"/>
            <a:chOff x="0" y="0"/>
            <a:chExt cx="499" cy="499"/>
          </a:xfrm>
        </p:grpSpPr>
        <p:sp>
          <p:nvSpPr>
            <p:cNvPr id="17451" name="Oval 66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52" name="Oval 67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3" name="Group 68"/>
          <p:cNvGrpSpPr/>
          <p:nvPr/>
        </p:nvGrpSpPr>
        <p:grpSpPr>
          <a:xfrm>
            <a:off x="6084094" y="1275160"/>
            <a:ext cx="216694" cy="216694"/>
            <a:chOff x="0" y="0"/>
            <a:chExt cx="499" cy="499"/>
          </a:xfrm>
        </p:grpSpPr>
        <p:sp>
          <p:nvSpPr>
            <p:cNvPr id="17454" name="Oval 69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55" name="Oval 70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6" name="Group 71"/>
          <p:cNvGrpSpPr/>
          <p:nvPr/>
        </p:nvGrpSpPr>
        <p:grpSpPr>
          <a:xfrm>
            <a:off x="4842272" y="951310"/>
            <a:ext cx="161925" cy="161925"/>
            <a:chOff x="0" y="0"/>
            <a:chExt cx="499" cy="499"/>
          </a:xfrm>
        </p:grpSpPr>
        <p:sp>
          <p:nvSpPr>
            <p:cNvPr id="17457" name="Oval 72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58" name="Oval 73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9" name="Group 74"/>
          <p:cNvGrpSpPr/>
          <p:nvPr/>
        </p:nvGrpSpPr>
        <p:grpSpPr>
          <a:xfrm>
            <a:off x="3977879" y="1383506"/>
            <a:ext cx="161925" cy="161925"/>
            <a:chOff x="0" y="0"/>
            <a:chExt cx="499" cy="499"/>
          </a:xfrm>
        </p:grpSpPr>
        <p:sp>
          <p:nvSpPr>
            <p:cNvPr id="17460" name="Oval 75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61" name="Oval 76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62" name="Group 77"/>
          <p:cNvGrpSpPr/>
          <p:nvPr/>
        </p:nvGrpSpPr>
        <p:grpSpPr>
          <a:xfrm>
            <a:off x="4248150" y="519113"/>
            <a:ext cx="216694" cy="216694"/>
            <a:chOff x="0" y="0"/>
            <a:chExt cx="499" cy="499"/>
          </a:xfrm>
        </p:grpSpPr>
        <p:sp>
          <p:nvSpPr>
            <p:cNvPr id="17463" name="Oval 78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64" name="Oval 79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65" name="Group 80"/>
          <p:cNvGrpSpPr/>
          <p:nvPr/>
        </p:nvGrpSpPr>
        <p:grpSpPr>
          <a:xfrm>
            <a:off x="2681288" y="1545431"/>
            <a:ext cx="163116" cy="163116"/>
            <a:chOff x="0" y="0"/>
            <a:chExt cx="499" cy="499"/>
          </a:xfrm>
        </p:grpSpPr>
        <p:sp>
          <p:nvSpPr>
            <p:cNvPr id="17466" name="Oval 81"/>
            <p:cNvSpPr/>
            <p:nvPr/>
          </p:nvSpPr>
          <p:spPr>
            <a:xfrm>
              <a:off x="0" y="0"/>
              <a:ext cx="499" cy="499"/>
            </a:xfrm>
            <a:prstGeom prst="ellipse">
              <a:avLst/>
            </a:prstGeom>
            <a:solidFill>
              <a:srgbClr val="D5D5D5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67" name="Oval 82"/>
            <p:cNvSpPr/>
            <p:nvPr/>
          </p:nvSpPr>
          <p:spPr>
            <a:xfrm>
              <a:off x="45" y="45"/>
              <a:ext cx="408" cy="408"/>
            </a:xfrm>
            <a:prstGeom prst="ellipse">
              <a:avLst/>
            </a:prstGeom>
            <a:solidFill>
              <a:srgbClr val="808080">
                <a:alpha val="67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defTabSz="685800" eaLnBrk="1" hangingPunct="1"/>
              <a:endParaRPr lang="zh-CN" altLang="en-US" sz="1350" dirty="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68" name="Group 83"/>
          <p:cNvGrpSpPr/>
          <p:nvPr/>
        </p:nvGrpSpPr>
        <p:grpSpPr>
          <a:xfrm rot="-3232259">
            <a:off x="1814513" y="2195512"/>
            <a:ext cx="540544" cy="320279"/>
            <a:chOff x="0" y="0"/>
            <a:chExt cx="2450" cy="1452"/>
          </a:xfrm>
        </p:grpSpPr>
        <p:grpSp>
          <p:nvGrpSpPr>
            <p:cNvPr id="17469" name="Group 84"/>
            <p:cNvGrpSpPr/>
            <p:nvPr/>
          </p:nvGrpSpPr>
          <p:grpSpPr>
            <a:xfrm>
              <a:off x="0" y="0"/>
              <a:ext cx="2450" cy="1452"/>
              <a:chOff x="0" y="0"/>
              <a:chExt cx="2098" cy="1360"/>
            </a:xfrm>
          </p:grpSpPr>
          <p:sp>
            <p:nvSpPr>
              <p:cNvPr id="17470" name="Freeform 85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1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71" name="Freeform 86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0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72" name="Group 87"/>
            <p:cNvGrpSpPr/>
            <p:nvPr/>
          </p:nvGrpSpPr>
          <p:grpSpPr>
            <a:xfrm>
              <a:off x="181" y="182"/>
              <a:ext cx="2098" cy="1089"/>
              <a:chOff x="0" y="0"/>
              <a:chExt cx="2098" cy="1360"/>
            </a:xfrm>
          </p:grpSpPr>
          <p:sp>
            <p:nvSpPr>
              <p:cNvPr id="17473" name="Freeform 88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74" name="Freeform 89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475" name="Group 90"/>
          <p:cNvGrpSpPr/>
          <p:nvPr/>
        </p:nvGrpSpPr>
        <p:grpSpPr>
          <a:xfrm rot="2128153">
            <a:off x="3600450" y="1006079"/>
            <a:ext cx="719138" cy="341709"/>
            <a:chOff x="0" y="0"/>
            <a:chExt cx="2450" cy="1452"/>
          </a:xfrm>
        </p:grpSpPr>
        <p:grpSp>
          <p:nvGrpSpPr>
            <p:cNvPr id="17476" name="Group 91"/>
            <p:cNvGrpSpPr/>
            <p:nvPr/>
          </p:nvGrpSpPr>
          <p:grpSpPr>
            <a:xfrm>
              <a:off x="0" y="0"/>
              <a:ext cx="2450" cy="1452"/>
              <a:chOff x="0" y="0"/>
              <a:chExt cx="2098" cy="1360"/>
            </a:xfrm>
          </p:grpSpPr>
          <p:sp>
            <p:nvSpPr>
              <p:cNvPr id="17477" name="Freeform 92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1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78" name="Freeform 93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0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79" name="Group 94"/>
            <p:cNvGrpSpPr/>
            <p:nvPr/>
          </p:nvGrpSpPr>
          <p:grpSpPr>
            <a:xfrm>
              <a:off x="181" y="182"/>
              <a:ext cx="2098" cy="1089"/>
              <a:chOff x="0" y="0"/>
              <a:chExt cx="2098" cy="1360"/>
            </a:xfrm>
          </p:grpSpPr>
          <p:sp>
            <p:nvSpPr>
              <p:cNvPr id="17480" name="Freeform 95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81" name="Freeform 96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482" name="Group 97"/>
          <p:cNvGrpSpPr/>
          <p:nvPr/>
        </p:nvGrpSpPr>
        <p:grpSpPr>
          <a:xfrm rot="2428648">
            <a:off x="5797154" y="419101"/>
            <a:ext cx="572690" cy="450056"/>
            <a:chOff x="0" y="0"/>
            <a:chExt cx="2450" cy="1452"/>
          </a:xfrm>
        </p:grpSpPr>
        <p:grpSp>
          <p:nvGrpSpPr>
            <p:cNvPr id="17483" name="Group 98"/>
            <p:cNvGrpSpPr/>
            <p:nvPr/>
          </p:nvGrpSpPr>
          <p:grpSpPr>
            <a:xfrm>
              <a:off x="0" y="0"/>
              <a:ext cx="2450" cy="1452"/>
              <a:chOff x="0" y="0"/>
              <a:chExt cx="2098" cy="1360"/>
            </a:xfrm>
          </p:grpSpPr>
          <p:sp>
            <p:nvSpPr>
              <p:cNvPr id="17484" name="Freeform 99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1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85" name="Freeform 100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0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86" name="Group 101"/>
            <p:cNvGrpSpPr/>
            <p:nvPr/>
          </p:nvGrpSpPr>
          <p:grpSpPr>
            <a:xfrm>
              <a:off x="181" y="182"/>
              <a:ext cx="2098" cy="1089"/>
              <a:chOff x="0" y="0"/>
              <a:chExt cx="2098" cy="1360"/>
            </a:xfrm>
          </p:grpSpPr>
          <p:sp>
            <p:nvSpPr>
              <p:cNvPr id="17487" name="Freeform 102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88" name="Freeform 103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489" name="Group 104"/>
          <p:cNvGrpSpPr/>
          <p:nvPr/>
        </p:nvGrpSpPr>
        <p:grpSpPr>
          <a:xfrm rot="-241283">
            <a:off x="5381626" y="1383506"/>
            <a:ext cx="517922" cy="286941"/>
            <a:chOff x="0" y="0"/>
            <a:chExt cx="2450" cy="1452"/>
          </a:xfrm>
        </p:grpSpPr>
        <p:grpSp>
          <p:nvGrpSpPr>
            <p:cNvPr id="17490" name="Group 105"/>
            <p:cNvGrpSpPr/>
            <p:nvPr/>
          </p:nvGrpSpPr>
          <p:grpSpPr>
            <a:xfrm>
              <a:off x="0" y="0"/>
              <a:ext cx="2450" cy="1452"/>
              <a:chOff x="0" y="0"/>
              <a:chExt cx="2098" cy="1360"/>
            </a:xfrm>
          </p:grpSpPr>
          <p:sp>
            <p:nvSpPr>
              <p:cNvPr id="17491" name="Freeform 106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1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92" name="Freeform 107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0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93" name="Group 108"/>
            <p:cNvGrpSpPr/>
            <p:nvPr/>
          </p:nvGrpSpPr>
          <p:grpSpPr>
            <a:xfrm>
              <a:off x="181" y="182"/>
              <a:ext cx="2098" cy="1089"/>
              <a:chOff x="0" y="0"/>
              <a:chExt cx="2098" cy="1360"/>
            </a:xfrm>
          </p:grpSpPr>
          <p:sp>
            <p:nvSpPr>
              <p:cNvPr id="17494" name="Freeform 109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95" name="Freeform 110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496" name="Group 111"/>
          <p:cNvGrpSpPr/>
          <p:nvPr/>
        </p:nvGrpSpPr>
        <p:grpSpPr>
          <a:xfrm rot="-7245715">
            <a:off x="3221831" y="3759994"/>
            <a:ext cx="263129" cy="155972"/>
            <a:chOff x="0" y="0"/>
            <a:chExt cx="2450" cy="1452"/>
          </a:xfrm>
        </p:grpSpPr>
        <p:grpSp>
          <p:nvGrpSpPr>
            <p:cNvPr id="17497" name="Group 112"/>
            <p:cNvGrpSpPr/>
            <p:nvPr/>
          </p:nvGrpSpPr>
          <p:grpSpPr>
            <a:xfrm>
              <a:off x="0" y="0"/>
              <a:ext cx="2450" cy="1452"/>
              <a:chOff x="0" y="0"/>
              <a:chExt cx="2098" cy="1360"/>
            </a:xfrm>
          </p:grpSpPr>
          <p:sp>
            <p:nvSpPr>
              <p:cNvPr id="17498" name="Freeform 113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1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99" name="Freeform 114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0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500" name="Group 115"/>
            <p:cNvGrpSpPr/>
            <p:nvPr/>
          </p:nvGrpSpPr>
          <p:grpSpPr>
            <a:xfrm>
              <a:off x="181" y="182"/>
              <a:ext cx="2098" cy="1089"/>
              <a:chOff x="0" y="0"/>
              <a:chExt cx="2098" cy="1360"/>
            </a:xfrm>
          </p:grpSpPr>
          <p:sp>
            <p:nvSpPr>
              <p:cNvPr id="17501" name="Freeform 116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02" name="Freeform 117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503" name="Group 118"/>
          <p:cNvGrpSpPr/>
          <p:nvPr/>
        </p:nvGrpSpPr>
        <p:grpSpPr>
          <a:xfrm rot="3238279">
            <a:off x="6516291" y="3165872"/>
            <a:ext cx="263128" cy="155972"/>
            <a:chOff x="0" y="0"/>
            <a:chExt cx="2450" cy="1452"/>
          </a:xfrm>
        </p:grpSpPr>
        <p:grpSp>
          <p:nvGrpSpPr>
            <p:cNvPr id="17504" name="Group 119"/>
            <p:cNvGrpSpPr/>
            <p:nvPr/>
          </p:nvGrpSpPr>
          <p:grpSpPr>
            <a:xfrm>
              <a:off x="0" y="0"/>
              <a:ext cx="2450" cy="1452"/>
              <a:chOff x="0" y="0"/>
              <a:chExt cx="2098" cy="1360"/>
            </a:xfrm>
          </p:grpSpPr>
          <p:sp>
            <p:nvSpPr>
              <p:cNvPr id="17505" name="Freeform 120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1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06" name="Freeform 121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0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507" name="Group 122"/>
            <p:cNvGrpSpPr/>
            <p:nvPr/>
          </p:nvGrpSpPr>
          <p:grpSpPr>
            <a:xfrm>
              <a:off x="181" y="182"/>
              <a:ext cx="2098" cy="1089"/>
              <a:chOff x="0" y="0"/>
              <a:chExt cx="2098" cy="1360"/>
            </a:xfrm>
          </p:grpSpPr>
          <p:sp>
            <p:nvSpPr>
              <p:cNvPr id="17508" name="Freeform 123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09" name="Freeform 124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510" name="Group 125"/>
          <p:cNvGrpSpPr/>
          <p:nvPr/>
        </p:nvGrpSpPr>
        <p:grpSpPr>
          <a:xfrm rot="1554001">
            <a:off x="6641307" y="1807369"/>
            <a:ext cx="540544" cy="485775"/>
            <a:chOff x="0" y="0"/>
            <a:chExt cx="2450" cy="1452"/>
          </a:xfrm>
        </p:grpSpPr>
        <p:grpSp>
          <p:nvGrpSpPr>
            <p:cNvPr id="17511" name="Group 126"/>
            <p:cNvGrpSpPr/>
            <p:nvPr/>
          </p:nvGrpSpPr>
          <p:grpSpPr>
            <a:xfrm>
              <a:off x="0" y="0"/>
              <a:ext cx="2450" cy="1452"/>
              <a:chOff x="0" y="0"/>
              <a:chExt cx="2098" cy="1360"/>
            </a:xfrm>
          </p:grpSpPr>
          <p:sp>
            <p:nvSpPr>
              <p:cNvPr id="17512" name="Freeform 127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1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13" name="Freeform 128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0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514" name="Group 129"/>
            <p:cNvGrpSpPr/>
            <p:nvPr/>
          </p:nvGrpSpPr>
          <p:grpSpPr>
            <a:xfrm>
              <a:off x="181" y="182"/>
              <a:ext cx="2098" cy="1089"/>
              <a:chOff x="0" y="0"/>
              <a:chExt cx="2098" cy="1360"/>
            </a:xfrm>
          </p:grpSpPr>
          <p:sp>
            <p:nvSpPr>
              <p:cNvPr id="17515" name="Freeform 130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16" name="Freeform 131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517" name="Group 132"/>
          <p:cNvGrpSpPr/>
          <p:nvPr/>
        </p:nvGrpSpPr>
        <p:grpSpPr>
          <a:xfrm rot="9390585">
            <a:off x="4625578" y="3813573"/>
            <a:ext cx="517922" cy="286940"/>
            <a:chOff x="0" y="0"/>
            <a:chExt cx="2450" cy="1452"/>
          </a:xfrm>
        </p:grpSpPr>
        <p:grpSp>
          <p:nvGrpSpPr>
            <p:cNvPr id="17518" name="Group 133"/>
            <p:cNvGrpSpPr/>
            <p:nvPr/>
          </p:nvGrpSpPr>
          <p:grpSpPr>
            <a:xfrm>
              <a:off x="0" y="0"/>
              <a:ext cx="2450" cy="1452"/>
              <a:chOff x="0" y="0"/>
              <a:chExt cx="2098" cy="1360"/>
            </a:xfrm>
          </p:grpSpPr>
          <p:sp>
            <p:nvSpPr>
              <p:cNvPr id="17519" name="Freeform 134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1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20" name="Freeform 135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C0C0C0">
                  <a:alpha val="50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521" name="Group 136"/>
            <p:cNvGrpSpPr/>
            <p:nvPr/>
          </p:nvGrpSpPr>
          <p:grpSpPr>
            <a:xfrm>
              <a:off x="181" y="182"/>
              <a:ext cx="2098" cy="1089"/>
              <a:chOff x="0" y="0"/>
              <a:chExt cx="2098" cy="1360"/>
            </a:xfrm>
          </p:grpSpPr>
          <p:sp>
            <p:nvSpPr>
              <p:cNvPr id="17522" name="Freeform 137"/>
              <p:cNvSpPr/>
              <p:nvPr/>
            </p:nvSpPr>
            <p:spPr>
              <a:xfrm>
                <a:off x="0" y="0"/>
                <a:ext cx="1134" cy="1360"/>
              </a:xfrm>
              <a:custGeom>
                <a:avLst/>
                <a:gdLst/>
                <a:ahLst/>
                <a:cxnLst>
                  <a:cxn ang="0">
                    <a:pos x="990" y="499"/>
                  </a:cxn>
                  <a:cxn ang="0">
                    <a:pos x="582" y="181"/>
                  </a:cxn>
                  <a:cxn ang="0">
                    <a:pos x="38" y="91"/>
                  </a:cxn>
                  <a:cxn ang="0">
                    <a:pos x="355" y="726"/>
                  </a:cxn>
                  <a:cxn ang="0">
                    <a:pos x="900" y="726"/>
                  </a:cxn>
                  <a:cxn ang="0">
                    <a:pos x="537" y="862"/>
                  </a:cxn>
                  <a:cxn ang="0">
                    <a:pos x="582" y="1134"/>
                  </a:cxn>
                  <a:cxn ang="0">
                    <a:pos x="809" y="1315"/>
                  </a:cxn>
                  <a:cxn ang="0">
                    <a:pos x="1036" y="862"/>
                  </a:cxn>
                  <a:cxn ang="0">
                    <a:pos x="1081" y="1089"/>
                  </a:cxn>
                  <a:cxn ang="0">
                    <a:pos x="1126" y="1134"/>
                  </a:cxn>
                  <a:cxn ang="0">
                    <a:pos x="1126" y="408"/>
                  </a:cxn>
                  <a:cxn ang="0">
                    <a:pos x="1081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23" name="Freeform 138"/>
              <p:cNvSpPr/>
              <p:nvPr/>
            </p:nvSpPr>
            <p:spPr>
              <a:xfrm flipH="1">
                <a:off x="1108" y="0"/>
                <a:ext cx="990" cy="1360"/>
              </a:xfrm>
              <a:custGeom>
                <a:avLst/>
                <a:gdLst/>
                <a:ahLst/>
                <a:cxnLst>
                  <a:cxn ang="0">
                    <a:pos x="658" y="499"/>
                  </a:cxn>
                  <a:cxn ang="0">
                    <a:pos x="387" y="181"/>
                  </a:cxn>
                  <a:cxn ang="0">
                    <a:pos x="25" y="91"/>
                  </a:cxn>
                  <a:cxn ang="0">
                    <a:pos x="237" y="726"/>
                  </a:cxn>
                  <a:cxn ang="0">
                    <a:pos x="599" y="726"/>
                  </a:cxn>
                  <a:cxn ang="0">
                    <a:pos x="357" y="862"/>
                  </a:cxn>
                  <a:cxn ang="0">
                    <a:pos x="387" y="1134"/>
                  </a:cxn>
                  <a:cxn ang="0">
                    <a:pos x="538" y="1315"/>
                  </a:cxn>
                  <a:cxn ang="0">
                    <a:pos x="689" y="862"/>
                  </a:cxn>
                  <a:cxn ang="0">
                    <a:pos x="719" y="1089"/>
                  </a:cxn>
                  <a:cxn ang="0">
                    <a:pos x="749" y="1134"/>
                  </a:cxn>
                  <a:cxn ang="0">
                    <a:pos x="749" y="408"/>
                  </a:cxn>
                  <a:cxn ang="0">
                    <a:pos x="719" y="590"/>
                  </a:cxn>
                </a:cxnLst>
                <a:rect l="0" t="0" r="0" b="0"/>
                <a:pathLst>
                  <a:path w="1134" h="1360">
                    <a:moveTo>
                      <a:pt x="990" y="499"/>
                    </a:moveTo>
                    <a:cubicBezTo>
                      <a:pt x="865" y="374"/>
                      <a:pt x="741" y="249"/>
                      <a:pt x="582" y="181"/>
                    </a:cubicBezTo>
                    <a:cubicBezTo>
                      <a:pt x="423" y="113"/>
                      <a:pt x="76" y="0"/>
                      <a:pt x="38" y="91"/>
                    </a:cubicBezTo>
                    <a:cubicBezTo>
                      <a:pt x="0" y="182"/>
                      <a:pt x="211" y="620"/>
                      <a:pt x="355" y="726"/>
                    </a:cubicBezTo>
                    <a:cubicBezTo>
                      <a:pt x="499" y="832"/>
                      <a:pt x="870" y="703"/>
                      <a:pt x="900" y="726"/>
                    </a:cubicBezTo>
                    <a:cubicBezTo>
                      <a:pt x="930" y="749"/>
                      <a:pt x="590" y="794"/>
                      <a:pt x="537" y="862"/>
                    </a:cubicBezTo>
                    <a:cubicBezTo>
                      <a:pt x="484" y="930"/>
                      <a:pt x="537" y="1059"/>
                      <a:pt x="582" y="1134"/>
                    </a:cubicBezTo>
                    <a:cubicBezTo>
                      <a:pt x="627" y="1209"/>
                      <a:pt x="733" y="1360"/>
                      <a:pt x="809" y="1315"/>
                    </a:cubicBezTo>
                    <a:cubicBezTo>
                      <a:pt x="885" y="1270"/>
                      <a:pt x="991" y="900"/>
                      <a:pt x="1036" y="862"/>
                    </a:cubicBezTo>
                    <a:cubicBezTo>
                      <a:pt x="1081" y="824"/>
                      <a:pt x="1066" y="1044"/>
                      <a:pt x="1081" y="1089"/>
                    </a:cubicBezTo>
                    <a:cubicBezTo>
                      <a:pt x="1096" y="1134"/>
                      <a:pt x="1119" y="1247"/>
                      <a:pt x="1126" y="1134"/>
                    </a:cubicBezTo>
                    <a:cubicBezTo>
                      <a:pt x="1133" y="1021"/>
                      <a:pt x="1134" y="499"/>
                      <a:pt x="1126" y="408"/>
                    </a:cubicBezTo>
                    <a:cubicBezTo>
                      <a:pt x="1118" y="317"/>
                      <a:pt x="1099" y="453"/>
                      <a:pt x="1081" y="590"/>
                    </a:cubicBez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pPr defTabSz="685800" eaLnBrk="1" hangingPunct="1"/>
                <a:endParaRPr lang="zh-CN" altLang="en-US" sz="1350">
                  <a:solidFill>
                    <a:srgbClr val="494B4D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7524" name="标题 1"/>
          <p:cNvSpPr>
            <a:spLocks noGrp="1"/>
          </p:cNvSpPr>
          <p:nvPr>
            <p:ph type="title" idx="4294967295"/>
          </p:nvPr>
        </p:nvSpPr>
        <p:spPr>
          <a:xfrm>
            <a:off x="0" y="144463"/>
            <a:ext cx="6940550" cy="482600"/>
          </a:xfrm>
          <a:prstGeom prst="rect">
            <a:avLst/>
          </a:prstGeom>
        </p:spPr>
        <p:txBody>
          <a:bodyPr vert="horz" wrap="square" anchor="b"/>
          <a:lstStyle/>
          <a:p>
            <a:pPr lvl="0" eaLnBrk="1" hangingPunct="1"/>
            <a:r>
              <a:rPr lang="zh-CN" altLang="en-US" dirty="0"/>
              <a:t>青春，成就梦想！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6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6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4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4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4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4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4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4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4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4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2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3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3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3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2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2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2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1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1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1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3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3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3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17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17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2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100" fill="hold"/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8" dur="100" fill="hold"/>
                                        <p:tgtEl>
                                          <p:spTgt spid="17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17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" fill="hold"/>
                                        <p:tgtEl>
                                          <p:spTgt spid="174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2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1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2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1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8" dur="1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1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2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1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3" dur="1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4" dur="1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1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9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900"/>
                                        <p:tgtEl>
                                          <p:spTgt spid="1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2" presetClass="emph" presetSubtype="0" repeatCount="indefinite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1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8" dur="1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200" fill="hold"/>
                                        <p:tgtEl>
                                          <p:spTgt spid="17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200" fill="hold"/>
                                        <p:tgtEl>
                                          <p:spTgt spid="17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200"/>
                                        <p:tgtEl>
                                          <p:spTgt spid="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2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100" fill="hold"/>
                                        <p:tgtEl>
                                          <p:spTgt spid="175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3" dur="100" fill="hold"/>
                                        <p:tgtEl>
                                          <p:spTgt spid="175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4" dur="100" fill="hold"/>
                                        <p:tgtEl>
                                          <p:spTgt spid="175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100" fill="hold"/>
                                        <p:tgtEl>
                                          <p:spTgt spid="175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1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1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2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1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8" dur="1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9" dur="1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1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2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2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4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4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400"/>
                                        <p:tgtEl>
                                          <p:spTgt spid="1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2" presetClass="emph" presetSubtype="0" repeatCount="indefinite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1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3" dur="1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4" dur="1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1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2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760">
                                      <p:cBhvr>
                                        <p:cTn id="2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500"/>
                            </p:stCondLst>
                            <p:childTnLst>
                              <p:par>
                                <p:cTn id="232" presetID="53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700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00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7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700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00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7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900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900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9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800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800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8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600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600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6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53" presetClass="exit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800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800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5" dur="8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53" presetClass="exit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8" dur="600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00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0" dur="6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3" dur="800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800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5" dur="8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3" dur="1100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100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11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700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700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0" dur="7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700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700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7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" presetClass="exit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0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0340 -0.000002 L -0.369620 -0.000002 " pathEditMode="fixed" rAng="0" ptsTypes="AA">
                                      <p:cBhvr>
                                        <p:cTn id="329" dur="2900" fill="hold"/>
                                        <p:tgtEl>
                                          <p:spTgt spid="17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" y="0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0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-1.11111E-6 L -0.11024 -0.40972 " pathEditMode="relative" ptsTypes="AA">
                                      <p:cBhvr>
                                        <p:cTn id="331" dur="2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0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5.83333E-6 3.7037E-7 L 0.23629 -0.45162 " pathEditMode="relative" ptsTypes="AA">
                                      <p:cBhvr>
                                        <p:cTn id="333" dur="19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0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38889E-6 4.07407E-6 L 0.27952 -0.25185 " pathEditMode="relative" ptsTypes="AA">
                                      <p:cBhvr>
                                        <p:cTn id="335" dur="26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0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88889E-6 -3.7037E-6 L -0.0158 -0.53541 " pathEditMode="relative" ptsTypes="AA">
                                      <p:cBhvr>
                                        <p:cTn id="337" dur="15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0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83333E-6 5.55556E-6 L 0.33871 -0.09444 " pathEditMode="relative" ptsTypes="AA">
                                      <p:cBhvr>
                                        <p:cTn id="339" dur="22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61111E-6 -8.51852E-6 L 0.35435 0.26249 " pathEditMode="relative" ptsTypes="AA">
                                      <p:cBhvr>
                                        <p:cTn id="341" dur="1500" fill="hold"/>
                                        <p:tgtEl>
                                          <p:spTgt spid="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0" presetClass="pat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61111E-6 6.2963E-6 L 0.10226 0.47269 " pathEditMode="relative" ptsTypes="AA">
                                      <p:cBhvr>
                                        <p:cTn id="343" dur="2000" fill="hold"/>
                                        <p:tgtEl>
                                          <p:spTgt spid="17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0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38889E-6 9.62963E-6 L -0.40173 0.45163 " pathEditMode="relative" ptsTypes="AA">
                                      <p:cBhvr>
                                        <p:cTn id="345" dur="18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grpId="1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17418" grpId="0" bldLvl="0" animBg="1"/>
      <p:bldP spid="17418" grpId="1" bldLvl="0" animBg="1"/>
      <p:bldP spid="17419" grpId="0" bldLvl="0" animBg="1"/>
      <p:bldP spid="17419" grpId="1" bldLvl="0" animBg="1"/>
      <p:bldP spid="17420" grpId="0" bldLvl="0" animBg="1"/>
      <p:bldP spid="17420" grpId="1" bldLvl="0" animBg="1"/>
      <p:bldP spid="17421" grpId="0" bldLvl="0" animBg="1"/>
      <p:bldP spid="17421" grpId="1" bldLvl="0" animBg="1"/>
      <p:bldP spid="17422" grpId="0" bldLvl="0" animBg="1"/>
      <p:bldP spid="17422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1" cstate="email">
            <a:biLevel thresh="25000"/>
          </a:blip>
          <a:srcRect/>
          <a:stretch>
            <a:fillRect/>
          </a:stretch>
        </p:blipFill>
        <p:spPr>
          <a:xfrm>
            <a:off x="3203848" y="339502"/>
            <a:ext cx="2980482" cy="298371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rcRect/>
          <a:stretch>
            <a:fillRect/>
          </a:stretch>
        </p:blipFill>
        <p:spPr>
          <a:xfrm>
            <a:off x="3085385" y="370528"/>
            <a:ext cx="2980482" cy="2983718"/>
          </a:xfrm>
          <a:prstGeom prst="rect">
            <a:avLst/>
          </a:prstGeom>
        </p:spPr>
      </p:pic>
      <p:sp>
        <p:nvSpPr>
          <p:cNvPr id="38" name="椭圆 37"/>
          <p:cNvSpPr/>
          <p:nvPr/>
        </p:nvSpPr>
        <p:spPr>
          <a:xfrm>
            <a:off x="5698827" y="3044272"/>
            <a:ext cx="159842" cy="15984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291595" y="3044272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3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173281" y="3191118"/>
            <a:ext cx="164078" cy="164078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422789" y="3626197"/>
            <a:ext cx="116880" cy="116880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725495" y="3578081"/>
            <a:ext cx="90488" cy="90488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698606" y="3007738"/>
            <a:ext cx="65462" cy="6546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100392" y="3087544"/>
            <a:ext cx="58738" cy="58737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0211" y="3699650"/>
            <a:ext cx="159842" cy="15984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913037" y="3674919"/>
            <a:ext cx="122238" cy="122237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7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535339" y="3308206"/>
            <a:ext cx="80963" cy="80963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69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93868" y="2920352"/>
            <a:ext cx="164078" cy="164078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Freeform 21"/>
          <p:cNvSpPr/>
          <p:nvPr/>
        </p:nvSpPr>
        <p:spPr bwMode="auto">
          <a:xfrm>
            <a:off x="3967014" y="1872697"/>
            <a:ext cx="87313" cy="123825"/>
          </a:xfrm>
          <a:custGeom>
            <a:avLst/>
            <a:gdLst>
              <a:gd name="T0" fmla="*/ 0 w 23"/>
              <a:gd name="T1" fmla="*/ 0 h 33"/>
              <a:gd name="T2" fmla="*/ 23 w 23"/>
              <a:gd name="T3" fmla="*/ 33 h 33"/>
              <a:gd name="T4" fmla="*/ 0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0"/>
                </a:moveTo>
                <a:cubicBezTo>
                  <a:pt x="7" y="12"/>
                  <a:pt x="14" y="23"/>
                  <a:pt x="23" y="33"/>
                </a:cubicBezTo>
                <a:lnTo>
                  <a:pt x="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2"/>
          <p:cNvSpPr/>
          <p:nvPr/>
        </p:nvSpPr>
        <p:spPr bwMode="auto">
          <a:xfrm>
            <a:off x="1884695" y="1719119"/>
            <a:ext cx="87313" cy="123825"/>
          </a:xfrm>
          <a:custGeom>
            <a:avLst/>
            <a:gdLst>
              <a:gd name="T0" fmla="*/ 0 w 23"/>
              <a:gd name="T1" fmla="*/ 33 h 33"/>
              <a:gd name="T2" fmla="*/ 23 w 23"/>
              <a:gd name="T3" fmla="*/ 0 h 33"/>
              <a:gd name="T4" fmla="*/ 0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33"/>
                </a:moveTo>
                <a:cubicBezTo>
                  <a:pt x="9" y="23"/>
                  <a:pt x="16" y="12"/>
                  <a:pt x="23" y="0"/>
                </a:cubicBezTo>
                <a:lnTo>
                  <a:pt x="0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24"/>
          <p:cNvSpPr/>
          <p:nvPr/>
        </p:nvSpPr>
        <p:spPr bwMode="auto">
          <a:xfrm>
            <a:off x="3923794" y="3582844"/>
            <a:ext cx="87313" cy="123825"/>
          </a:xfrm>
          <a:custGeom>
            <a:avLst/>
            <a:gdLst>
              <a:gd name="T0" fmla="*/ 23 w 23"/>
              <a:gd name="T1" fmla="*/ 0 h 33"/>
              <a:gd name="T2" fmla="*/ 0 w 23"/>
              <a:gd name="T3" fmla="*/ 33 h 33"/>
              <a:gd name="T4" fmla="*/ 23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0"/>
                </a:moveTo>
                <a:cubicBezTo>
                  <a:pt x="14" y="11"/>
                  <a:pt x="7" y="21"/>
                  <a:pt x="0" y="33"/>
                </a:cubicBezTo>
                <a:lnTo>
                  <a:pt x="23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25"/>
          <p:cNvSpPr/>
          <p:nvPr/>
        </p:nvSpPr>
        <p:spPr bwMode="auto">
          <a:xfrm>
            <a:off x="1841475" y="3582844"/>
            <a:ext cx="87313" cy="123825"/>
          </a:xfrm>
          <a:custGeom>
            <a:avLst/>
            <a:gdLst>
              <a:gd name="T0" fmla="*/ 23 w 23"/>
              <a:gd name="T1" fmla="*/ 33 h 33"/>
              <a:gd name="T2" fmla="*/ 0 w 23"/>
              <a:gd name="T3" fmla="*/ 0 h 33"/>
              <a:gd name="T4" fmla="*/ 23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33"/>
                </a:moveTo>
                <a:cubicBezTo>
                  <a:pt x="16" y="21"/>
                  <a:pt x="9" y="11"/>
                  <a:pt x="0" y="0"/>
                </a:cubicBezTo>
                <a:lnTo>
                  <a:pt x="23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文本框 5"/>
          <p:cNvSpPr txBox="1"/>
          <p:nvPr/>
        </p:nvSpPr>
        <p:spPr>
          <a:xfrm>
            <a:off x="2293571" y="1054254"/>
            <a:ext cx="4801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7200" b="1" dirty="0">
                <a:ln w="381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感谢观看！</a:t>
            </a:r>
            <a:endParaRPr lang="zh-CN" altLang="en-US" sz="7200" b="1" dirty="0">
              <a:ln w="3810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35943" y="2675992"/>
            <a:ext cx="4262755" cy="397510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pPr algn="l">
              <a:defRPr/>
            </a:pPr>
            <a:r>
              <a:rPr sz="2000" b="1" dirty="0">
                <a:ln w="381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个性化定制APP应用的设计与实现</a:t>
            </a:r>
            <a:r>
              <a:rPr lang="zh-CN" altLang="en-US" sz="2000" b="1" dirty="0">
                <a:ln w="381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zh-CN" altLang="en-US" sz="2000" b="1" dirty="0">
              <a:ln w="3810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062 L -0.00313 1.35802E-6 C -0.00296 -0.09908 -0.00313 -0.19815 -0.00243 -0.29599 C -0.00226 -0.31266 0.00034 -0.325 0.0026 -0.34043 C 0.00382 -0.34908 0.0059 -0.36605 0.00763 -0.37531 C 0.01041 -0.39136 0.01284 -0.4034 0.01666 -0.41729 C 0.01892 -0.425 0.02066 -0.43333 0.02343 -0.43951 C 0.02482 -0.44259 0.02621 -0.44506 0.0276 -0.44877 C 0.02882 -0.45124 0.02951 -0.45525 0.0309 -0.45772 C 0.0335 -0.46327 0.03611 -0.46883 0.03923 -0.47222 C 0.04027 -0.47346 0.04149 -0.47438 0.04253 -0.47624 C 0.04461 -0.48025 0.04618 -0.48488 0.04826 -0.48889 C 0.05 -0.49198 0.05173 -0.49475 0.05329 -0.49784 C 0.05729 -0.50679 0.05312 -0.50031 0.0559 -0.50895 C 0.05642 -0.51142 0.05746 -0.51296 0.05833 -0.51512 C 0.06197 -0.53796 0.06128 -0.52932 0.0592 -0.57099 C 0.05902 -0.57346 0.05798 -0.575 0.05746 -0.57685 C 0.05729 -0.57901 0.05729 -0.58179 0.05659 -0.58395 C 0.05572 -0.58735 0.05451 -0.59012 0.05329 -0.59321 C 0.05121 -0.59846 0.04947 -0.60216 0.0467 -0.60617 C 0.04444 -0.60926 0.04218 -0.61204 0.0401 -0.61543 C 0.03888 -0.61698 0.03784 -0.61914 0.03663 -0.62068 C 0.03541 -0.62222 0.03385 -0.62315 0.03246 -0.62408 C 0.02534 -0.63179 0.03159 -0.62809 0.0243 -0.63148 C 0.0217 -0.63519 0.02135 -0.63611 0.0184 -0.63858 C 0.01753 -0.63951 0.01666 -0.63982 0.01597 -0.64074 C 0.01562 -0.64259 0.01458 -0.64445 0.0151 -0.64599 C 0.01579 -0.64815 0.01736 -0.64815 0.0184 -0.64969 C 0.01961 -0.65124 0.02066 -0.6534 0.0217 -0.65525 L 0.025 -0.66296 " pathEditMode="relative" rAng="0" ptsTypes="AAAAAAAAAAAAAAAAAAAAAAAAAAAAAA">
                                      <p:cBhvr>
                                        <p:cTn id="18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7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061 L -0.00312 -3.58025E-6 C -0.00312 -0.09907 0.02604 -0.06327 0.02674 -0.16172 C 0.0276 -0.21635 -0.00174 -0.28734 -0.00451 -0.30247 C -0.00746 -0.31759 0.00174 -0.33302 0.0026 -0.34043 C 0.00382 -0.34907 0.0059 -0.36605 0.00764 -0.37531 C 0.01042 -0.39135 0.01285 -0.4037 0.01667 -0.41728 C 0.01892 -0.42531 0.02066 -0.43333 0.02344 -0.4395 C 0.02483 -0.44321 0.02622 -0.44506 0.0276 -0.44876 C 0.02882 -0.45123 0.02951 -0.45586 0.0309 -0.45771 C 0.03351 -0.46389 0.03611 -0.46913 0.03924 -0.47284 C 0.04028 -0.47376 0.04149 -0.47438 0.04254 -0.47623 C 0.04462 -0.48024 0.04618 -0.48518 0.04826 -0.48889 L 0.0533 -0.49784 C 0.05729 -0.50679 0.05313 -0.50061 0.0559 -0.50956 C 0.05642 -0.51142 0.05747 -0.51296 0.05833 -0.51512 C 0.06198 -0.53827 0.06129 -0.52932 0.0592 -0.57098 C 0.05903 -0.57345 0.05799 -0.57469 0.05747 -0.57623 C 0.05729 -0.57901 0.05729 -0.58179 0.0566 -0.58364 C 0.05573 -0.58703 0.05451 -0.58981 0.0533 -0.59321 C 0.05122 -0.59784 0.04948 -0.60216 0.0467 -0.60586 L 0.0401 -0.61481 C 0.03889 -0.61666 0.03785 -0.61913 0.03663 -0.62037 C 0.03542 -0.62191 0.03385 -0.62284 0.03247 -0.62376 C 0.02535 -0.63179 0.0316 -0.62808 0.02431 -0.63086 C 0.0217 -0.63456 0.02135 -0.63611 0.0184 -0.63827 C 0.01754 -0.63919 0.01667 -0.63981 0.01597 -0.64074 C 0.01563 -0.64259 0.01458 -0.64444 0.0151 -0.64598 C 0.0158 -0.64814 0.01736 -0.64814 0.0184 -0.64969 C 0.01962 -0.65061 0.02066 -0.65339 0.0217 -0.65524 L 0.025 -0.66296 " pathEditMode="relative" rAng="0" ptsTypes="AAAAAAAAAAAAAAAAAAAAAAAAAAAAAAA">
                                      <p:cBhvr>
                                        <p:cTn id="20" dur="2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3308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7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312 -0.00062 L -0.00312 7.40741E-7 C -0.00312 -0.09907 -0.00312 -0.19815 -0.0026 -0.2963 C -0.00243 -0.31266 0.00035 -0.325 0.00261 -0.34043 C 0.00382 -0.34907 -0.02118 -0.3642 -0.01944 -0.37346 C -0.01666 -0.38951 0.00955 -0.40648 0.01667 -0.41728 C 0.02379 -0.4284 0.02066 -0.43333 0.02344 -0.43951 C 0.02483 -0.44321 0.02622 -0.44506 0.02761 -0.44877 C 0.02882 -0.45124 0.02952 -0.45586 0.03091 -0.45772 C 0.03351 -0.46389 0.03612 -0.46914 0.03924 -0.47284 C 0.04028 -0.47377 0.0415 -0.47438 0.04254 -0.47624 C 0.04462 -0.48025 0.04618 -0.48519 0.04827 -0.48889 C 0.04983 -0.49228 0.03177 -0.49167 0.03351 -0.49414 C 0.0375 -0.50309 0.05313 -0.50062 0.05591 -0.50957 C 0.05643 -0.51142 0.03143 -0.53735 0.0323 -0.53889 C 0.03594 -0.56235 0.06129 -0.52932 0.05921 -0.5713 C 0.05903 -0.57407 0.05799 -0.57593 0.05747 -0.57747 C 0.0573 -0.57932 0.0573 -0.5821 0.0566 -0.58488 C 0.05573 -0.58766 0.05452 -0.59105 0.0533 -0.59383 C 0.05122 -0.59907 0.04948 -0.60278 0.04671 -0.60648 L 0.04011 -0.61482 C 0.03889 -0.61667 0.03785 -0.61914 0.03664 -0.62037 C 0.03542 -0.62191 0.03386 -0.62284 0.03247 -0.62377 C 0.02535 -0.63179 0.0316 -0.62809 0.02431 -0.63086 C 0.02171 -0.63457 0.02136 -0.63611 0.01841 -0.63827 C 0.01754 -0.6392 0.01667 -0.63982 0.01598 -0.64074 C 0.01563 -0.64259 0.01459 -0.64445 0.01511 -0.64599 C 0.0158 -0.64815 0.01737 -0.64815 0.01841 -0.64969 C 0.01962 -0.65062 0.02066 -0.6534 0.02171 -0.65525 L 0.025 -0.66296 " pathEditMode="relative" rAng="0" ptsTypes="AAAAAAAAAAAAAAAAAAAAAAAAAAAAAA">
                                      <p:cBhvr>
                                        <p:cTn id="22" dur="2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3308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062 L -0.00313 4.5679E-6 C -0.0033 -0.09908 -0.00313 -0.19815 -0.00382 -0.29599 C -0.004 -0.31266 -0.00608 -0.325 -0.00782 -0.34044 C -0.00886 -0.34908 -0.01059 -0.36605 -0.01198 -0.37531 C -0.01424 -0.39136 -0.01615 -0.4034 -0.01928 -0.41729 C -0.02119 -0.425 -0.02257 -0.43334 -0.02483 -0.43951 C -0.02605 -0.4426 -0.02709 -0.44507 -0.0283 -0.44877 C -0.02917 -0.45124 -0.02987 -0.45525 -0.03091 -0.45772 C -0.03316 -0.46328 -0.03525 -0.46883 -0.03768 -0.47223 C -0.03855 -0.47346 -0.03959 -0.47439 -0.04046 -0.47624 C -0.04219 -0.48025 -0.04341 -0.48488 -0.04514 -0.48889 C -0.04653 -0.49198 -0.04792 -0.49476 -0.04914 -0.49784 C -0.05244 -0.50679 -0.04914 -0.50031 -0.05139 -0.50896 C -0.05174 -0.51142 -0.05261 -0.51297 -0.0533 -0.51513 C -0.05625 -0.53797 -0.05573 -0.52933 -0.054 -0.5713 C -0.05382 -0.57377 -0.05296 -0.57531 -0.05261 -0.57717 C -0.05244 -0.57933 -0.05244 -0.5821 -0.05191 -0.58426 C -0.05122 -0.58766 -0.05018 -0.59044 -0.04914 -0.59352 C -0.04757 -0.59877 -0.04619 -0.60247 -0.04375 -0.60649 C -0.04202 -0.60957 -0.04011 -0.61235 -0.03837 -0.61575 C -0.0375 -0.61729 -0.03664 -0.61945 -0.03559 -0.62099 C -0.03455 -0.62254 -0.03334 -0.62346 -0.0323 -0.62439 C -0.02639 -0.63179 -0.0316 -0.62809 -0.02553 -0.63149 C -0.02344 -0.63519 -0.02309 -0.63612 -0.02084 -0.63858 C -0.02014 -0.63951 -0.01928 -0.63982 -0.01875 -0.64075 C -0.01858 -0.6426 -0.01771 -0.64445 -0.01806 -0.64599 C -0.01858 -0.64815 -0.01997 -0.64815 -0.02084 -0.6497 C -0.02171 -0.65124 -0.02257 -0.6534 -0.02344 -0.65525 L -0.02622 -0.66297 " pathEditMode="relative" rAng="0" ptsTypes="AAAAAAAAAAAAAAAAAAAAAAAAAAAAAA">
                                      <p:cBhvr>
                                        <p:cTn id="24" dur="2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330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7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312 -0.00062 L -0.00312 2.46914E-6 C -0.00295 -0.09908 -0.00312 -0.19815 -0.00243 -0.29599 C -0.00226 -0.31266 0.00035 -0.325 0.0026 -0.34043 C 0.00382 -0.34908 0.0059 -0.36605 0.00764 -0.37531 C 0.01042 -0.39136 0.01285 -0.4034 0.01667 -0.41729 C 0.01892 -0.425 0.02066 -0.43334 0.02344 -0.43951 C 0.02483 -0.4426 0.02622 -0.44506 0.0276 -0.44877 C 0.02882 -0.45124 0.02951 -0.45525 0.0309 -0.45772 C 0.03351 -0.46327 0.03611 -0.46883 0.03924 -0.47222 C 0.04028 -0.47346 0.04149 -0.47439 0.04253 -0.47624 C 0.04462 -0.48025 0.04618 -0.48488 0.04826 -0.48889 C 0.05 -0.49198 0.05174 -0.49476 0.0533 -0.49784 C 0.05729 -0.50679 0.05313 -0.50031 0.0559 -0.50895 C 0.05642 -0.51142 0.05747 -0.51297 0.05833 -0.51482 C 0.06198 -0.53797 0.06128 -0.52932 0.0592 -0.5713 C 0.05903 -0.57377 0.05799 -0.57531 0.05747 -0.57716 C 0.05729 -0.57932 0.05729 -0.5821 0.0566 -0.58426 C 0.05573 -0.58766 0.05451 -0.59043 0.0533 -0.59352 C 0.05122 -0.59877 0.04948 -0.60247 0.0467 -0.60648 C 0.04444 -0.60957 0.04219 -0.61235 0.0401 -0.61574 C 0.03889 -0.61729 0.03785 -0.61945 0.03663 -0.62099 C 0.03542 -0.62253 0.03385 -0.62346 0.03247 -0.62439 C 0.02535 -0.6321 0.0316 -0.6284 0.02431 -0.63179 C 0.0217 -0.6355 0.02135 -0.63642 0.0184 -0.63889 C 0.01753 -0.63982 0.01667 -0.64013 0.01597 -0.64105 C 0.01563 -0.6429 0.01458 -0.64476 0.0151 -0.6463 C 0.0158 -0.64846 0.01736 -0.64846 0.0184 -0.65 C 0.01962 -0.65155 0.02066 -0.65371 0.0217 -0.65556 L 0.025 -0.66297 " pathEditMode="relative" rAng="0" ptsTypes="AAAAAAAAAAAAAAAAAAAAAAAAAAAAAA">
                                      <p:cBhvr>
                                        <p:cTn id="26" dur="2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13 -0.00062 L -0.00313 -4.93827E-7 C -0.00295 -0.09907 -0.00313 -0.19815 -0.00243 -0.29599 C -0.00226 -0.31265 0.00034 -0.325 0.0026 -0.34043 C 0.00382 -0.34907 0.0059 -0.36605 0.00764 -0.37531 C 0.01041 -0.39136 0.01284 -0.40339 0.01666 -0.41728 C 0.01892 -0.425 0.02066 -0.43333 0.02343 -0.43951 C 0.02482 -0.44259 0.02621 -0.44506 0.0276 -0.44876 C 0.02882 -0.45123 0.02951 -0.45525 0.0309 -0.45772 C 0.0335 -0.46327 0.03611 -0.46883 0.03923 -0.47222 C 0.04028 -0.47346 0.04149 -0.47438 0.04253 -0.47623 C 0.04462 -0.48025 0.04618 -0.48488 0.04826 -0.48889 C 0.05 -0.49197 0.05173 -0.49475 0.0533 -0.49784 C 0.05729 -0.50679 0.05312 -0.50031 0.0559 -0.50895 C 0.05642 -0.51142 0.05746 -0.51296 0.05833 -0.51481 C 0.06198 -0.53796 0.06128 -0.52932 0.0592 -0.5713 C 0.05903 -0.57376 0.05798 -0.57531 0.05746 -0.57716 C 0.05729 -0.57932 0.05729 -0.5821 0.05659 -0.58426 C 0.05573 -0.58765 0.05451 -0.59043 0.0533 -0.59352 C 0.05121 -0.59876 0.04948 -0.60247 0.0467 -0.60648 C 0.04444 -0.60957 0.04218 -0.61235 0.0401 -0.61574 C 0.03889 -0.61728 0.03784 -0.61944 0.03663 -0.62099 C 0.03541 -0.62253 0.03385 -0.62346 0.03246 -0.62438 C 0.02534 -0.6321 0.03159 -0.62839 0.0243 -0.63179 C 0.0217 -0.63549 0.02135 -0.63642 0.0184 -0.6392 C 0.01753 -0.63981 0.01666 -0.64012 0.01597 -0.64105 C 0.01562 -0.6429 0.01458 -0.64475 0.0151 -0.6463 C 0.0158 -0.64846 0.01736 -0.64846 0.0184 -0.65 C 0.01962 -0.65154 0.02066 -0.6537 0.0217 -0.65556 L 0.025 -0.66296 " pathEditMode="relative" rAng="0" ptsTypes="AAAAAAAAAAAAAAAAAAAAAAAAAAAAAA">
                                      <p:cBhvr>
                                        <p:cTn id="28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97531E-6 L -4.72222E-6 0.00062 C -4.72222E-6 -0.09846 0.01459 -0.13611 0.01528 -0.23457 C 0.01546 -0.25093 0.0033 -0.32438 0.00573 -0.33982 C 0.00695 -0.34846 0.00903 -0.36543 0.01077 -0.37469 C 0.01355 -0.39074 0.01598 -0.40309 0.0198 -0.41667 C 0.02205 -0.42469 0.02379 -0.43272 0.02657 -0.43889 C 0.02796 -0.44229 0.02935 -0.44445 0.03073 -0.44815 C 0.03195 -0.45062 0.03264 -0.45494 0.03403 -0.4571 C 0.03664 -0.46296 0.03924 -0.46852 0.04237 -0.47192 C 0.04341 -0.47315 0.04462 -0.47377 0.04566 -0.47562 C 0.04775 -0.47963 0.04931 -0.48457 0.05139 -0.48827 L 0.05643 -0.49722 C 0.06042 -0.50617 0.05625 -0.5 0.05903 -0.50864 C 0.05955 -0.5108 0.0606 -0.51235 0.06146 -0.51451 C 0.06511 -0.53766 0.06441 -0.52871 0.06233 -0.57037 C 0.06216 -0.57284 0.06112 -0.57408 0.0606 -0.57593 C 0.06042 -0.5784 0.06042 -0.58117 0.05973 -0.58303 C 0.05886 -0.58642 0.05764 -0.5892 0.05643 -0.59259 C 0.05435 -0.59753 0.05261 -0.60155 0.04983 -0.60525 L 0.04323 -0.61482 C 0.04202 -0.61605 0.04098 -0.61852 0.03976 -0.61976 C 0.03855 -0.6213 0.03698 -0.62222 0.0356 -0.62315 C 0.02848 -0.63117 0.03473 -0.62747 0.02744 -0.63056 C 0.02483 -0.63426 0.02448 -0.6355 0.02153 -0.63766 C 0.02066 -0.63858 0.0198 -0.6392 0.0191 -0.64013 C 0.01875 -0.64198 0.01771 -0.64383 0.01823 -0.64537 C 0.01893 -0.64753 0.02049 -0.64753 0.02153 -0.64908 C 0.02275 -0.65031 0.02379 -0.65278 0.02483 -0.65463 L 0.02813 -0.66235 " pathEditMode="relative" rAng="0" ptsTypes="AAAAAAAAAAAAAAAAAAAAAAAAAAAAAA">
                                      <p:cBhvr>
                                        <p:cTn id="30" dur="2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7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312 -0.00061 L -0.00312 -3.7037E-6 C -0.00295 -0.09907 -0.00312 -0.19814 -0.00243 -0.29598 C -0.00225 -0.31265 0.00035 -0.325 0.00261 -0.34043 C 0.00382 -0.34907 0.00591 -0.36605 0.00764 -0.3753 C 0.01042 -0.39135 0.01285 -0.40339 0.01667 -0.41728 C 0.01893 -0.425 0.02066 -0.43333 0.02344 -0.4395 C 0.02483 -0.44259 0.02622 -0.44506 0.02761 -0.44876 C 0.02882 -0.45123 0.02952 -0.45524 0.03091 -0.45771 C 0.03351 -0.46327 0.03612 -0.46882 0.03924 -0.47222 C 0.04028 -0.47345 0.0415 -0.47438 0.04254 -0.47623 C 0.04462 -0.48024 0.04619 -0.48487 0.04827 -0.48889 C 0.05001 -0.49197 0.05174 -0.49475 0.0533 -0.49784 C 0.0573 -0.50679 0.05313 -0.5003 0.05591 -0.50895 C 0.05643 -0.51142 0.05747 -0.51296 0.05834 -0.51512 C 0.06198 -0.53796 0.06129 -0.52932 0.05921 -0.57129 C 0.05903 -0.57376 0.05799 -0.5753 0.05747 -0.57716 C 0.0573 -0.57901 0.0573 -0.58179 0.0566 -0.58395 C 0.05573 -0.58734 0.05452 -0.59012 0.0533 -0.59321 C 0.05122 -0.59845 0.04948 -0.60216 0.04671 -0.60617 C 0.04445 -0.60926 0.04219 -0.61203 0.04011 -0.61543 C 0.03889 -0.61697 0.03785 -0.61913 0.03664 -0.62068 C 0.03542 -0.62222 0.03386 -0.62314 0.03247 -0.62407 C 0.02535 -0.63179 0.0316 -0.62808 0.02431 -0.63148 C 0.02171 -0.63518 0.02136 -0.63611 0.01841 -0.63858 C 0.01754 -0.6395 0.01667 -0.63981 0.01598 -0.64074 C 0.01563 -0.64259 0.01459 -0.64444 0.01511 -0.64598 C 0.0158 -0.64814 0.01737 -0.64814 0.01841 -0.64969 C 0.01962 -0.65123 0.02066 -0.65339 0.02171 -0.65524 L 0.02501 -0.66296 " pathEditMode="relative" rAng="0" ptsTypes="AAAAAAAAAAAAAAAAAAAAAAAAAAAAAA">
                                      <p:cBhvr>
                                        <p:cTn id="32" dur="2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7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313 -0.00062 L -0.00313 3.95062E-6 C -0.00295 -0.09908 -0.00313 -0.19815 -0.00243 -0.29599 C -0.00226 -0.31266 0.00035 -0.325 0.0026 -0.34044 C 0.00382 -0.34908 0.0059 -0.36605 0.00764 -0.37531 C 0.01042 -0.39136 0.01285 -0.4034 0.01667 -0.41729 C 0.01892 -0.425 0.02066 -0.43334 0.02344 -0.43951 C 0.02482 -0.4426 0.02621 -0.44507 0.0276 -0.44877 C 0.02882 -0.45124 0.02951 -0.45525 0.0309 -0.45772 C 0.03351 -0.46328 0.03611 -0.46883 0.03923 -0.47223 C 0.04028 -0.47346 0.04149 -0.47439 0.04253 -0.47624 C 0.04462 -0.48025 0.04618 -0.48488 0.04826 -0.48889 C 0.05 -0.49198 0.05173 -0.49476 0.0533 -0.49784 C 0.05729 -0.50679 0.05312 -0.50031 0.0559 -0.50895 C 0.05642 -0.51142 0.05746 -0.51297 0.05833 -0.51482 C 0.06198 -0.53797 0.06128 -0.52932 0.0592 -0.5713 C 0.05903 -0.57377 0.05798 -0.57531 0.05746 -0.57716 C 0.05729 -0.57932 0.05729 -0.5821 0.0566 -0.58426 C 0.05573 -0.58766 0.05451 -0.59044 0.0533 -0.59352 C 0.05121 -0.59877 0.04948 -0.60247 0.0467 -0.60649 C 0.04444 -0.60957 0.04219 -0.61235 0.0401 -0.61574 C 0.03889 -0.61729 0.03785 -0.61945 0.03663 -0.62099 C 0.03542 -0.62253 0.03385 -0.62346 0.03246 -0.62439 C 0.02535 -0.6321 0.0316 -0.6284 0.0243 -0.63179 C 0.0217 -0.6355 0.02135 -0.63642 0.0184 -0.63889 C 0.01753 -0.63982 0.01667 -0.64013 0.01597 -0.64105 C 0.01562 -0.64291 0.01458 -0.64476 0.0151 -0.6463 C 0.0158 -0.64846 0.01736 -0.64846 0.0184 -0.65 C 0.01962 -0.65155 0.02066 -0.65371 0.0217 -0.65556 L 0.025 -0.66297 " pathEditMode="relative" rAng="0" ptsTypes="AAAAAAAAAAAAAAAAAAAAAAAAAAAAAA">
                                      <p:cBhvr>
                                        <p:cTn id="34" dur="2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12 -0.00061 L -0.00312 -4.07407E-6 C -0.00295 -0.09907 -0.00312 -0.19814 -0.00243 -0.29598 C -0.00226 -0.31265 0.00035 -0.325 0.0026 -0.34043 C 0.00382 -0.34907 0.0059 -0.36605 0.00764 -0.3753 C 0.01042 -0.39135 0.01285 -0.40339 0.01667 -0.41728 C 0.01892 -0.425 0.02066 -0.43333 0.02344 -0.4395 C 0.02483 -0.44259 0.02622 -0.44506 0.0276 -0.44876 C 0.02882 -0.45123 0.02951 -0.45524 0.0309 -0.45771 C 0.03351 -0.46327 0.03611 -0.46882 0.03924 -0.47222 C 0.04028 -0.47345 0.04149 -0.47438 0.04253 -0.47623 C 0.04462 -0.48024 0.04618 -0.48487 0.04826 -0.48888 C 0.05 -0.49197 0.05174 -0.49475 0.0533 -0.49784 C 0.05729 -0.50679 0.05313 -0.5003 0.0559 -0.50895 C 0.05642 -0.51142 0.05747 -0.51296 0.05833 -0.51481 C 0.06198 -0.53796 0.06128 -0.52932 0.0592 -0.57129 C 0.05903 -0.57376 0.05799 -0.5753 0.05747 -0.57716 C 0.05729 -0.57932 0.05729 -0.58209 0.0566 -0.58426 C 0.05573 -0.58765 0.05451 -0.59043 0.0533 -0.59351 C 0.05122 -0.59876 0.04948 -0.60247 0.0467 -0.60648 C 0.04444 -0.60956 0.04219 -0.61234 0.0401 -0.61574 C 0.03889 -0.61728 0.03785 -0.61944 0.03663 -0.62098 C 0.03542 -0.62253 0.03385 -0.62345 0.03247 -0.62438 C 0.02535 -0.63209 0.0316 -0.62839 0.02431 -0.63179 C 0.0217 -0.63549 0.02135 -0.63642 0.0184 -0.63888 C 0.01753 -0.63981 0.01667 -0.64012 0.01597 -0.64105 C 0.01563 -0.6429 0.01458 -0.64475 0.0151 -0.64629 C 0.0158 -0.64845 0.01736 -0.64845 0.0184 -0.65 C 0.01962 -0.65154 0.02066 -0.6537 0.0217 -0.65555 L 0.025 -0.66296 " pathEditMode="relative" rAng="0" ptsTypes="AAAAAAAAAAAAAAAAAAAAAAAAAAAAAA">
                                      <p:cBhvr>
                                        <p:cTn id="36" dur="2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330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7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313 -0.00062 L -0.00313 -1.48148E-6 C -0.00295 -0.09907 -0.01042 -0.06512 -0.00972 -0.16296 C -0.00955 -0.17963 0.0191 -0.26049 0.02135 -0.27592 C 0.02257 -0.28457 -0.03577 -0.34784 -0.03403 -0.35741 C -0.03125 -0.37315 0.00712 -0.4037 0.01667 -0.41728 C 0.02621 -0.43148 0.02066 -0.43333 0.02344 -0.4395 C 0.02483 -0.44321 0.02621 -0.44506 0.0276 -0.44876 C 0.02882 -0.45123 0.02951 -0.45586 0.0309 -0.45771 C 0.03351 -0.46389 0.03611 -0.46913 0.03923 -0.47284 C 0.04028 -0.47376 0.04149 -0.47438 0.04253 -0.47623 C 0.04462 -0.48025 0.04618 -0.48518 0.04826 -0.48889 L 0.0533 -0.49784 C 0.05729 -0.50679 0.05312 -0.50062 0.0559 -0.50957 C 0.05642 -0.51142 0.05746 -0.51296 0.05833 -0.51512 C 0.06198 -0.53827 0.06128 -0.52932 0.0592 -0.57099 C 0.05903 -0.57346 0.05798 -0.57469 0.05746 -0.57623 C 0.05729 -0.57901 0.05729 -0.58179 0.0566 -0.58364 C 0.05573 -0.58704 0.05451 -0.58981 0.0533 -0.59321 C 0.05121 -0.59784 0.04948 -0.60216 0.0467 -0.60586 L 0.0401 -0.61481 C 0.03889 -0.61667 0.03785 -0.61913 0.03663 -0.62037 C 0.03542 -0.62191 0.03385 -0.62284 0.03246 -0.62376 C 0.02535 -0.63179 0.0316 -0.62808 0.0243 -0.63086 C 0.0217 -0.63457 0.02135 -0.63611 0.0184 -0.63827 C 0.01753 -0.6392 0.01667 -0.63981 0.01597 -0.64074 C 0.01562 -0.64259 0.01458 -0.64444 0.0151 -0.64599 C 0.0158 -0.64815 0.01736 -0.64815 0.0184 -0.64969 C 0.01962 -0.65062 0.02066 -0.65339 0.0217 -0.65525 L 0.025 -0.66296 " pathEditMode="relative" rAng="0" ptsTypes="AAAAAAAAAAAAAAAAAAAAAAAAAAAAAA">
                                      <p:cBhvr>
                                        <p:cTn id="38" dur="2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3308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0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10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4" grpId="0" animBg="1"/>
      <p:bldP spid="46" grpId="0" animBg="1"/>
      <p:bldP spid="47" grpId="0" animBg="1"/>
      <p:bldP spid="54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PECLOGO-eff-0-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133846" y="2570420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PPECLOGO-eff-0-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17395" y="2442076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PECLOGO-eff-0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72616" y="1131590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PPECLOGO-eff-0-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454369" y="3454882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PPECLOGO-eff-0-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363273" y="2588057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PPECLOGO-eff-0-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264750" y="2257960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PPECLOGO-eff-5-4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248875" y="2890439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PECLOGO-eff-5-2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339337" y="3129825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PPECLOGO-eff-5-4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7873035" y="2409149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PPECLOGO-eff-0-1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5929733" y="3308731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PPECLOGO-eff-0-1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9241813" y="2048811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PPECLOGO-eff2-1-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1370" y="2479705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5" descr="PPECLOGO-eff2-1-3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1970559" y="2469626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PPECLOGO-eff2-1-4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06273" y="3008872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PPECLOGO-eff2-1-3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7225941" y="2593096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PPECLOGO-eff2-1-3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7731923" y="3129824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PECLOGO-eff-0-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133846" y="2570420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PPECLOGO-eff-0-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17395" y="2442076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PECLOGO-eff-0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72616" y="1131590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PPECLOGO-eff-0-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454369" y="3454882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PPECLOGO-eff-0-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363273" y="2588057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PPECLOGO-eff-0-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264750" y="2257960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PPECLOGO-eff-5-4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248875" y="2890439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PECLOGO-eff-5-2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339337" y="3129825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PPECLOGO-eff-5-4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7873035" y="2409149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PPECLOGO-eff-0-1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5929733" y="3308731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PPECLOGO-eff-0-1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9241813" y="2048811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PPECLOGO-eff2-1-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1370" y="2479705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5" descr="PPECLOGO-eff2-1-3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1970559" y="2469626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PPECLOGO-eff2-1-4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06273" y="3008872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PPECLOGO-eff2-1-3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7225941" y="2593096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PPECLOGO-eff2-1-3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7731923" y="3129824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93827E-7 L -0.33576 -4.93827E-7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845221" y="1671650"/>
            <a:ext cx="5616624" cy="46805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491" y="699542"/>
            <a:ext cx="3188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/CONTENTS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5617" y="17306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45221" y="2391730"/>
            <a:ext cx="5616624" cy="46805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5617" y="24507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45221" y="3111810"/>
            <a:ext cx="5616624" cy="46805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5617" y="31708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后期展望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45221" y="3831890"/>
            <a:ext cx="5616624" cy="46805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5617" y="38909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95969" y="3161170"/>
            <a:ext cx="369332" cy="369332"/>
            <a:chOff x="2186444" y="3089162"/>
            <a:chExt cx="369332" cy="369332"/>
          </a:xfrm>
        </p:grpSpPr>
        <p:sp>
          <p:nvSpPr>
            <p:cNvPr id="13" name="椭圆 12"/>
            <p:cNvSpPr/>
            <p:nvPr/>
          </p:nvSpPr>
          <p:spPr>
            <a:xfrm>
              <a:off x="2186444" y="3089162"/>
              <a:ext cx="369332" cy="3693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4" name="Picture 2" descr="F:\1-原创素材\4_ks02\PPT\PPT-0_小图标\055.png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057" y="3139201"/>
              <a:ext cx="276809" cy="234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2195969" y="2441090"/>
            <a:ext cx="369332" cy="369332"/>
            <a:chOff x="2186444" y="2369082"/>
            <a:chExt cx="369332" cy="369332"/>
          </a:xfrm>
        </p:grpSpPr>
        <p:sp>
          <p:nvSpPr>
            <p:cNvPr id="16" name="椭圆 15"/>
            <p:cNvSpPr/>
            <p:nvPr/>
          </p:nvSpPr>
          <p:spPr>
            <a:xfrm>
              <a:off x="2186444" y="2369082"/>
              <a:ext cx="369332" cy="3693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7" name="Picture 3" descr="F:\1-原创素材\4_ks02\PPT\PPT-0_小图标\026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002" y="2406976"/>
              <a:ext cx="277514" cy="31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2195969" y="3886057"/>
            <a:ext cx="369332" cy="369332"/>
            <a:chOff x="2186444" y="3814049"/>
            <a:chExt cx="369332" cy="369332"/>
          </a:xfrm>
        </p:grpSpPr>
        <p:sp>
          <p:nvSpPr>
            <p:cNvPr id="19" name="椭圆 18"/>
            <p:cNvSpPr/>
            <p:nvPr/>
          </p:nvSpPr>
          <p:spPr>
            <a:xfrm>
              <a:off x="2186444" y="3814049"/>
              <a:ext cx="369332" cy="3693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0" name="Picture 4" descr="F:\1-原创素材\4_ks02\PPT\PPT-0_小图标\023.pn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335" y="3867576"/>
              <a:ext cx="207688" cy="29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2195969" y="1730685"/>
            <a:ext cx="369332" cy="369332"/>
            <a:chOff x="2186444" y="1658677"/>
            <a:chExt cx="369332" cy="369332"/>
          </a:xfrm>
        </p:grpSpPr>
        <p:sp>
          <p:nvSpPr>
            <p:cNvPr id="22" name="椭圆 21"/>
            <p:cNvSpPr/>
            <p:nvPr/>
          </p:nvSpPr>
          <p:spPr>
            <a:xfrm>
              <a:off x="2186444" y="1658677"/>
              <a:ext cx="369332" cy="3693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3" name="Picture 5" descr="F:\1-原创素材\4_ks02\PPT\PPT-0_小图标\021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057" y="1714667"/>
              <a:ext cx="270459" cy="233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biLevel thresh="25000"/>
          </a:blip>
          <a:srcRect/>
          <a:stretch>
            <a:fillRect/>
          </a:stretch>
        </p:blipFill>
        <p:spPr>
          <a:xfrm>
            <a:off x="755576" y="656966"/>
            <a:ext cx="3926744" cy="39310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rcRect/>
          <a:stretch>
            <a:fillRect/>
          </a:stretch>
        </p:blipFill>
        <p:spPr>
          <a:xfrm>
            <a:off x="755576" y="656966"/>
            <a:ext cx="3926744" cy="3931008"/>
          </a:xfrm>
          <a:prstGeom prst="rect">
            <a:avLst/>
          </a:prstGeom>
        </p:spPr>
      </p:pic>
      <p:sp>
        <p:nvSpPr>
          <p:cNvPr id="14343" name="文本框 6"/>
          <p:cNvSpPr txBox="1">
            <a:spLocks noChangeArrowheads="1"/>
          </p:cNvSpPr>
          <p:nvPr/>
        </p:nvSpPr>
        <p:spPr bwMode="auto">
          <a:xfrm>
            <a:off x="1407288" y="1053077"/>
            <a:ext cx="252505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600">
                <a:ln w="381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9900" dirty="0">
                <a:ln w="38100"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01</a:t>
            </a:r>
            <a:endParaRPr lang="zh-CN" altLang="en-US" sz="19900" dirty="0">
              <a:ln w="38100"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004048" y="2211710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研究意义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8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（内容·虚线）组合 67"/>
          <p:cNvGrpSpPr/>
          <p:nvPr/>
        </p:nvGrpSpPr>
        <p:grpSpPr>
          <a:xfrm flipH="1">
            <a:off x="8357380" y="1729426"/>
            <a:ext cx="531019" cy="1988344"/>
            <a:chOff x="0" y="0"/>
            <a:chExt cx="1089623" cy="2259668"/>
          </a:xfrm>
        </p:grpSpPr>
        <p:sp>
          <p:nvSpPr>
            <p:cNvPr id="9219" name="弧形 8"/>
            <p:cNvSpPr/>
            <p:nvPr/>
          </p:nvSpPr>
          <p:spPr>
            <a:xfrm>
              <a:off x="0" y="1170427"/>
              <a:ext cx="1089623" cy="1089241"/>
            </a:xfrm>
            <a:custGeom>
              <a:avLst/>
              <a:gdLst/>
              <a:ahLst/>
              <a:cxnLst>
                <a:cxn ang="0">
                  <a:pos x="529674" y="1089031"/>
                </a:cxn>
                <a:cxn ang="0">
                  <a:pos x="-1" y="544620"/>
                </a:cxn>
              </a:cxnLst>
              <a:rect l="0" t="0" r="0" b="0"/>
              <a:pathLst>
                <a:path w="1089623" h="1089241" stroke="0">
                  <a:moveTo>
                    <a:pt x="529674" y="1089031"/>
                  </a:moveTo>
                  <a:cubicBezTo>
                    <a:pt x="234792" y="1080838"/>
                    <a:pt x="-1" y="839513"/>
                    <a:pt x="-1" y="544620"/>
                  </a:cubicBezTo>
                  <a:lnTo>
                    <a:pt x="544812" y="544621"/>
                  </a:lnTo>
                  <a:lnTo>
                    <a:pt x="529674" y="1089031"/>
                  </a:lnTo>
                  <a:close/>
                </a:path>
                <a:path w="1089623" h="1089241" fill="none">
                  <a:moveTo>
                    <a:pt x="529674" y="1089031"/>
                  </a:moveTo>
                  <a:cubicBezTo>
                    <a:pt x="234792" y="1080838"/>
                    <a:pt x="-1" y="839513"/>
                    <a:pt x="-1" y="544620"/>
                  </a:cubicBezTo>
                </a:path>
              </a:pathLst>
            </a:custGeom>
            <a:noFill/>
            <a:ln w="19050" cap="flat" cmpd="sng">
              <a:solidFill>
                <a:srgbClr val="A3A5A7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pPr defTabSz="685800" eaLnBrk="1" hangingPunct="1"/>
              <a:endParaRPr lang="zh-CN" altLang="en-US" sz="135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220" name="直接连接符 9"/>
            <p:cNvCxnSpPr>
              <a:endCxn id="9219" idx="2"/>
            </p:cNvCxnSpPr>
            <p:nvPr/>
          </p:nvCxnSpPr>
          <p:spPr>
            <a:xfrm>
              <a:off x="0" y="0"/>
              <a:ext cx="0" cy="1714371"/>
            </a:xfrm>
            <a:prstGeom prst="line">
              <a:avLst/>
            </a:prstGeom>
            <a:ln w="19050" cap="flat" cmpd="sng">
              <a:solidFill>
                <a:srgbClr val="A3A5A7"/>
              </a:solidFill>
              <a:prstDash val="dash"/>
              <a:headEnd type="none" w="med" len="med"/>
              <a:tailEnd type="none" w="med" len="med"/>
            </a:ln>
          </p:spPr>
        </p:cxnSp>
      </p:grpSp>
      <p:sp>
        <p:nvSpPr>
          <p:cNvPr id="9221" name="（背景）矩形 57"/>
          <p:cNvSpPr/>
          <p:nvPr/>
        </p:nvSpPr>
        <p:spPr>
          <a:xfrm>
            <a:off x="2189560" y="897732"/>
            <a:ext cx="5082778" cy="34624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685800" eaLnBrk="1" hangingPunct="1">
              <a:spcAft>
                <a:spcPts val="450"/>
              </a:spcAft>
            </a:pPr>
            <a:endParaRPr lang="zh-CN" altLang="en-US" sz="16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2" name="组合 72"/>
          <p:cNvGrpSpPr/>
          <p:nvPr/>
        </p:nvGrpSpPr>
        <p:grpSpPr>
          <a:xfrm>
            <a:off x="1255992" y="1269597"/>
            <a:ext cx="735806" cy="1429940"/>
            <a:chOff x="0" y="0"/>
            <a:chExt cx="1185862" cy="2232699"/>
          </a:xfrm>
        </p:grpSpPr>
        <p:sp>
          <p:nvSpPr>
            <p:cNvPr id="9223" name="弧形 12"/>
            <p:cNvSpPr/>
            <p:nvPr/>
          </p:nvSpPr>
          <p:spPr>
            <a:xfrm>
              <a:off x="0" y="1156319"/>
              <a:ext cx="1185862" cy="1076380"/>
            </a:xfrm>
            <a:custGeom>
              <a:avLst/>
              <a:gdLst/>
              <a:ahLst/>
              <a:cxnLst>
                <a:cxn ang="0">
                  <a:pos x="577972" y="1076209"/>
                </a:cxn>
                <a:cxn ang="0">
                  <a:pos x="0" y="538190"/>
                </a:cxn>
              </a:cxnLst>
              <a:rect l="0" t="0" r="0" b="0"/>
              <a:pathLst>
                <a:path w="1185862" h="1076380" stroke="0">
                  <a:moveTo>
                    <a:pt x="577972" y="1076209"/>
                  </a:moveTo>
                  <a:cubicBezTo>
                    <a:pt x="256435" y="1068843"/>
                    <a:pt x="0" y="830135"/>
                    <a:pt x="0" y="538190"/>
                  </a:cubicBezTo>
                  <a:lnTo>
                    <a:pt x="592931" y="538190"/>
                  </a:lnTo>
                  <a:lnTo>
                    <a:pt x="577972" y="1076209"/>
                  </a:lnTo>
                  <a:close/>
                </a:path>
                <a:path w="1185862" h="1076380" fill="none">
                  <a:moveTo>
                    <a:pt x="577972" y="1076209"/>
                  </a:moveTo>
                  <a:cubicBezTo>
                    <a:pt x="256435" y="1068843"/>
                    <a:pt x="0" y="830135"/>
                    <a:pt x="0" y="538190"/>
                  </a:cubicBezTo>
                </a:path>
              </a:pathLst>
            </a:custGeom>
            <a:noFill/>
            <a:ln w="19050" cap="flat" cmpd="sng">
              <a:solidFill>
                <a:srgbClr val="A3A5A7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pPr defTabSz="685800" eaLnBrk="1" hangingPunct="1"/>
              <a:endParaRPr lang="zh-CN" altLang="en-US" sz="135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224" name="直接连接符 13"/>
            <p:cNvCxnSpPr>
              <a:endCxn id="9223" idx="2"/>
            </p:cNvCxnSpPr>
            <p:nvPr/>
          </p:nvCxnSpPr>
          <p:spPr>
            <a:xfrm>
              <a:off x="0" y="0"/>
              <a:ext cx="0" cy="1693579"/>
            </a:xfrm>
            <a:prstGeom prst="line">
              <a:avLst/>
            </a:prstGeom>
            <a:ln w="19050" cap="flat" cmpd="sng">
              <a:solidFill>
                <a:srgbClr val="A3A5A7"/>
              </a:solidFill>
              <a:prstDash val="dash"/>
              <a:headEnd type="none" w="med" len="med"/>
              <a:tailEnd type="none" w="med" len="med"/>
            </a:ln>
          </p:spPr>
        </p:cxnSp>
      </p:grpSp>
      <p:sp>
        <p:nvSpPr>
          <p:cNvPr id="9227" name="Rectangle 8"/>
          <p:cNvSpPr/>
          <p:nvPr/>
        </p:nvSpPr>
        <p:spPr>
          <a:xfrm>
            <a:off x="8296149" y="471429"/>
            <a:ext cx="581025" cy="93821"/>
          </a:xfrm>
          <a:custGeom>
            <a:avLst/>
            <a:gdLst>
              <a:gd name="txL" fmla="*/ 0 w 3093568"/>
              <a:gd name="txT" fmla="*/ 0 h 271442"/>
              <a:gd name="txR" fmla="*/ 3093568 w 3093568"/>
              <a:gd name="txB" fmla="*/ 271442 h 271442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3093568" h="271442">
                <a:moveTo>
                  <a:pt x="0" y="0"/>
                </a:moveTo>
                <a:lnTo>
                  <a:pt x="3093568" y="0"/>
                </a:lnTo>
                <a:lnTo>
                  <a:pt x="3093568" y="271442"/>
                </a:lnTo>
                <a:cubicBezTo>
                  <a:pt x="1777407" y="81360"/>
                  <a:pt x="1788744" y="3494"/>
                  <a:pt x="0" y="271442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79999"/>
            </a:srgbClr>
          </a:solidFill>
          <a:ln w="9525">
            <a:noFill/>
          </a:ln>
        </p:spPr>
        <p:txBody>
          <a:bodyPr/>
          <a:lstStyle/>
          <a:p>
            <a:pPr defTabSz="685800" eaLnBrk="1" hangingPunct="1"/>
            <a:endParaRPr lang="zh-CN" altLang="en-US" sz="1350">
              <a:solidFill>
                <a:srgbClr val="494B4D"/>
              </a:solidFill>
              <a:latin typeface="Arial" panose="020B0604020202020204" pitchFamily="34" charset="0"/>
            </a:endParaRPr>
          </a:p>
        </p:txBody>
      </p:sp>
      <p:sp>
        <p:nvSpPr>
          <p:cNvPr id="9230" name="矩形 2"/>
          <p:cNvSpPr/>
          <p:nvPr/>
        </p:nvSpPr>
        <p:spPr>
          <a:xfrm>
            <a:off x="1558529" y="822147"/>
            <a:ext cx="7271802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685800" eaLnBrk="1" hangingPunct="1"/>
            <a:r>
              <a:rPr lang="zh-CN" altLang="en-US" sz="2000" dirty="0">
                <a:ln w="9525" cmpd="sng">
                  <a:solidFill>
                    <a:srgbClr val="C94D4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C94D4D">
                      <a:alpha val="40000"/>
                    </a:srgbClr>
                  </a:glow>
                </a:effectLst>
                <a:latin typeface="Arial" panose="020B0604020202020204" pitchFamily="34" charset="0"/>
              </a:rPr>
              <a:t>一、给用户带来与普通安卓</a:t>
            </a:r>
            <a:r>
              <a:rPr lang="en-US" altLang="zh-CN" sz="2000" dirty="0">
                <a:ln w="9525" cmpd="sng">
                  <a:solidFill>
                    <a:srgbClr val="C94D4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C94D4D">
                      <a:alpha val="40000"/>
                    </a:srgbClr>
                  </a:glow>
                </a:effectLst>
                <a:latin typeface="Arial" panose="020B0604020202020204" pitchFamily="34" charset="0"/>
              </a:rPr>
              <a:t>app</a:t>
            </a:r>
            <a:r>
              <a:rPr lang="zh-CN" altLang="en-US" sz="2000" dirty="0">
                <a:ln w="9525" cmpd="sng">
                  <a:solidFill>
                    <a:srgbClr val="C94D4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C94D4D">
                      <a:alpha val="40000"/>
                    </a:srgbClr>
                  </a:glow>
                </a:effectLst>
                <a:latin typeface="Arial" panose="020B0604020202020204" pitchFamily="34" charset="0"/>
              </a:rPr>
              <a:t>相同的用户体验，</a:t>
            </a:r>
            <a:r>
              <a:rPr lang="zh-CN" altLang="en-US" sz="2000" dirty="0">
                <a:ln w="9525" cmpd="sng">
                  <a:solidFill>
                    <a:srgbClr val="C94D4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C94D4D">
                      <a:alpha val="40000"/>
                    </a:srgbClr>
                  </a:glow>
                </a:effectLst>
                <a:latin typeface="Arial" panose="020B0604020202020204" pitchFamily="34" charset="0"/>
                <a:sym typeface="+mn-ea"/>
              </a:rPr>
              <a:t>提高可用性和改进用户的友好体验</a:t>
            </a:r>
            <a:r>
              <a:rPr lang="zh-CN" altLang="en-US" sz="2000" dirty="0">
                <a:ln w="9525" cmpd="sng">
                  <a:solidFill>
                    <a:srgbClr val="C94D4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C94D4D">
                      <a:alpha val="40000"/>
                    </a:srgbClr>
                  </a:glow>
                </a:effectLst>
                <a:latin typeface="Arial" panose="020B0604020202020204" pitchFamily="34" charset="0"/>
              </a:rPr>
              <a:t>。</a:t>
            </a:r>
            <a:endParaRPr lang="zh-CN" altLang="en-US" sz="2000" dirty="0">
              <a:ln w="9525" cmpd="sng">
                <a:solidFill>
                  <a:srgbClr val="C94D4D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C94D4D">
                    <a:alpha val="40000"/>
                  </a:srgbClr>
                </a:glow>
              </a:effectLst>
              <a:latin typeface="Arial" panose="020B0604020202020204" pitchFamily="34" charset="0"/>
            </a:endParaRPr>
          </a:p>
        </p:txBody>
      </p:sp>
      <p:pic>
        <p:nvPicPr>
          <p:cNvPr id="9231" name="Picture 2" descr="D:\教学资料\2016.1\zyyy\韩丹课件比赛\素材\1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1440" y="4159562"/>
            <a:ext cx="1100138" cy="73223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232" name="组合 72"/>
          <p:cNvGrpSpPr/>
          <p:nvPr/>
        </p:nvGrpSpPr>
        <p:grpSpPr>
          <a:xfrm>
            <a:off x="1257183" y="3061448"/>
            <a:ext cx="734615" cy="1571625"/>
            <a:chOff x="0" y="0"/>
            <a:chExt cx="1185862" cy="2232699"/>
          </a:xfrm>
        </p:grpSpPr>
        <p:sp>
          <p:nvSpPr>
            <p:cNvPr id="9233" name="弧形 33"/>
            <p:cNvSpPr/>
            <p:nvPr/>
          </p:nvSpPr>
          <p:spPr>
            <a:xfrm>
              <a:off x="0" y="1155253"/>
              <a:ext cx="1185862" cy="1077446"/>
            </a:xfrm>
            <a:custGeom>
              <a:avLst/>
              <a:gdLst/>
              <a:ahLst/>
              <a:cxnLst>
                <a:cxn ang="0">
                  <a:pos x="577957" y="1077274"/>
                </a:cxn>
                <a:cxn ang="0">
                  <a:pos x="0" y="538723"/>
                </a:cxn>
              </a:cxnLst>
              <a:rect l="0" t="0" r="0" b="0"/>
              <a:pathLst>
                <a:path w="1185862" h="1077446" stroke="0">
                  <a:moveTo>
                    <a:pt x="577957" y="1077274"/>
                  </a:moveTo>
                  <a:cubicBezTo>
                    <a:pt x="256426" y="1069894"/>
                    <a:pt x="0" y="830951"/>
                    <a:pt x="0" y="538723"/>
                  </a:cubicBezTo>
                  <a:lnTo>
                    <a:pt x="592931" y="538723"/>
                  </a:lnTo>
                  <a:lnTo>
                    <a:pt x="577957" y="1077274"/>
                  </a:lnTo>
                  <a:close/>
                </a:path>
                <a:path w="1185862" h="1077446" fill="none">
                  <a:moveTo>
                    <a:pt x="577957" y="1077274"/>
                  </a:moveTo>
                  <a:cubicBezTo>
                    <a:pt x="256426" y="1069894"/>
                    <a:pt x="0" y="830951"/>
                    <a:pt x="0" y="538723"/>
                  </a:cubicBezTo>
                </a:path>
              </a:pathLst>
            </a:custGeom>
            <a:noFill/>
            <a:ln w="19050" cap="flat" cmpd="sng">
              <a:solidFill>
                <a:srgbClr val="A3A5A7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pPr defTabSz="685800" eaLnBrk="1" hangingPunct="1"/>
              <a:endParaRPr lang="zh-CN" altLang="en-US" sz="1350">
                <a:solidFill>
                  <a:srgbClr val="494B4D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234" name="直接连接符 34"/>
            <p:cNvCxnSpPr>
              <a:endCxn id="9233" idx="2"/>
            </p:cNvCxnSpPr>
            <p:nvPr/>
          </p:nvCxnSpPr>
          <p:spPr>
            <a:xfrm>
              <a:off x="0" y="0"/>
              <a:ext cx="0" cy="1694822"/>
            </a:xfrm>
            <a:prstGeom prst="line">
              <a:avLst/>
            </a:prstGeom>
            <a:ln w="19050" cap="flat" cmpd="sng">
              <a:solidFill>
                <a:srgbClr val="A3A5A7"/>
              </a:solidFill>
              <a:prstDash val="dash"/>
              <a:headEnd type="none" w="med" len="med"/>
              <a:tailEnd type="none" w="med" len="med"/>
            </a:ln>
          </p:spPr>
        </p:cxnSp>
      </p:grpSp>
      <p:sp>
        <p:nvSpPr>
          <p:cNvPr id="9236" name="矩形 38"/>
          <p:cNvSpPr/>
          <p:nvPr/>
        </p:nvSpPr>
        <p:spPr>
          <a:xfrm>
            <a:off x="1558921" y="3302272"/>
            <a:ext cx="7027741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685800" eaLnBrk="1" hangingPunct="1"/>
            <a:r>
              <a:rPr lang="zh-CN" altLang="en-US" sz="2400" dirty="0">
                <a:ln w="9525" cmpd="sng">
                  <a:solidFill>
                    <a:srgbClr val="C94D4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C94D4D">
                      <a:alpha val="40000"/>
                    </a:srgbClr>
                  </a:glow>
                </a:effectLst>
                <a:latin typeface="Arial" panose="020B0604020202020204" pitchFamily="34" charset="0"/>
              </a:rPr>
              <a:t>三、为开发者解决版本不互通问题，</a:t>
            </a:r>
            <a:r>
              <a:rPr lang="zh-CN" altLang="en-US" sz="2400" dirty="0">
                <a:ln w="9525" cmpd="sng">
                  <a:solidFill>
                    <a:srgbClr val="C94D4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C94D4D">
                      <a:alpha val="40000"/>
                    </a:srgbClr>
                  </a:glow>
                </a:effectLst>
                <a:latin typeface="Arial" panose="020B0604020202020204" pitchFamily="34" charset="0"/>
                <a:sym typeface="+mn-ea"/>
              </a:rPr>
              <a:t>解决可移植性问题。</a:t>
            </a:r>
            <a:endParaRPr lang="zh-CN" altLang="en-US" sz="2400" dirty="0">
              <a:ln w="9525" cmpd="sng">
                <a:solidFill>
                  <a:srgbClr val="C94D4D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C94D4D">
                    <a:alpha val="40000"/>
                  </a:srgbClr>
                </a:glow>
              </a:effectLst>
              <a:latin typeface="Arial" panose="020B0604020202020204" pitchFamily="34" charset="0"/>
              <a:sym typeface="+mn-ea"/>
            </a:endParaRPr>
          </a:p>
        </p:txBody>
      </p:sp>
      <p:sp>
        <p:nvSpPr>
          <p:cNvPr id="9237" name="矩形 39"/>
          <p:cNvSpPr/>
          <p:nvPr/>
        </p:nvSpPr>
        <p:spPr>
          <a:xfrm>
            <a:off x="1558529" y="1986532"/>
            <a:ext cx="7161312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685800" eaLnBrk="1" hangingPunct="1"/>
            <a:r>
              <a:rPr lang="zh-CN" altLang="en-US" dirty="0">
                <a:ln w="9525" cmpd="sng">
                  <a:solidFill>
                    <a:srgbClr val="C94D4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C94D4D">
                      <a:alpha val="40000"/>
                    </a:srgbClr>
                  </a:glow>
                </a:effectLst>
                <a:latin typeface="Arial" panose="020B0604020202020204" pitchFamily="34" charset="0"/>
              </a:rPr>
              <a:t>二、解决内存空间和运存空间需求大的问题，降低手机客户端的成本；</a:t>
            </a:r>
            <a:endParaRPr lang="zh-CN" altLang="en-US" dirty="0">
              <a:ln w="9525" cmpd="sng">
                <a:solidFill>
                  <a:srgbClr val="C94D4D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C94D4D">
                    <a:alpha val="40000"/>
                  </a:srgbClr>
                </a:glow>
              </a:effectLst>
              <a:latin typeface="Arial" panose="020B0604020202020204" pitchFamily="34" charset="0"/>
            </a:endParaRPr>
          </a:p>
          <a:p>
            <a:pPr defTabSz="685800" eaLnBrk="1" hangingPunct="1"/>
            <a:endParaRPr lang="zh-CN" altLang="en-US" dirty="0">
              <a:ln w="9525" cmpd="sng">
                <a:solidFill>
                  <a:srgbClr val="C94D4D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C94D4D">
                    <a:alpha val="40000"/>
                  </a:srgbClr>
                </a:glow>
              </a:effectLst>
              <a:latin typeface="Arial" panose="020B0604020202020204" pitchFamily="34" charset="0"/>
            </a:endParaRPr>
          </a:p>
          <a:p>
            <a:pPr defTabSz="685800" eaLnBrk="1" hangingPunct="1"/>
            <a:r>
              <a:rPr lang="zh-CN" altLang="en-US" dirty="0">
                <a:ln w="9525" cmpd="sng">
                  <a:solidFill>
                    <a:srgbClr val="C94D4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C94D4D">
                      <a:alpha val="40000"/>
                    </a:srgbClr>
                  </a:glow>
                </a:effectLst>
                <a:latin typeface="Arial" panose="020B0604020202020204" pitchFamily="34" charset="0"/>
              </a:rPr>
              <a:t>启用免更新服务，为用户节省更新时间和网络流量。</a:t>
            </a:r>
            <a:endParaRPr lang="zh-CN" altLang="en-US" dirty="0">
              <a:ln w="9525" cmpd="sng">
                <a:solidFill>
                  <a:srgbClr val="C94D4D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C94D4D">
                    <a:alpha val="40000"/>
                  </a:srgbClr>
                </a:glow>
              </a:effectLst>
              <a:latin typeface="Arial" panose="020B0604020202020204" pitchFamily="34" charset="0"/>
            </a:endParaRPr>
          </a:p>
        </p:txBody>
      </p:sp>
      <p:sp>
        <p:nvSpPr>
          <p:cNvPr id="9238" name="矩形 40"/>
          <p:cNvSpPr/>
          <p:nvPr/>
        </p:nvSpPr>
        <p:spPr>
          <a:xfrm>
            <a:off x="2158604" y="103585"/>
            <a:ext cx="424934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685800" eaLnBrk="1" hangingPunct="1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一、项目研究意义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36" grpId="0"/>
      <p:bldP spid="92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biLevel thresh="25000"/>
          </a:blip>
          <a:srcRect/>
          <a:stretch>
            <a:fillRect/>
          </a:stretch>
        </p:blipFill>
        <p:spPr>
          <a:xfrm>
            <a:off x="755576" y="656966"/>
            <a:ext cx="3926744" cy="39310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rcRect/>
          <a:stretch>
            <a:fillRect/>
          </a:stretch>
        </p:blipFill>
        <p:spPr>
          <a:xfrm>
            <a:off x="755576" y="656966"/>
            <a:ext cx="3926744" cy="3931008"/>
          </a:xfrm>
          <a:prstGeom prst="rect">
            <a:avLst/>
          </a:prstGeom>
        </p:spPr>
      </p:pic>
      <p:sp>
        <p:nvSpPr>
          <p:cNvPr id="14343" name="文本框 6"/>
          <p:cNvSpPr txBox="1">
            <a:spLocks noChangeArrowheads="1"/>
          </p:cNvSpPr>
          <p:nvPr/>
        </p:nvSpPr>
        <p:spPr bwMode="auto">
          <a:xfrm>
            <a:off x="1407288" y="1053077"/>
            <a:ext cx="283443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600">
                <a:ln w="381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9900" dirty="0">
                <a:ln w="38100"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02</a:t>
            </a:r>
            <a:endParaRPr lang="zh-CN" altLang="en-US" sz="19900" dirty="0">
              <a:ln w="38100"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004048" y="1995686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项目设计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8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483518"/>
            <a:ext cx="1440160" cy="20882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定制应用模块</a:t>
            </a:r>
            <a:endParaRPr lang="en-US" altLang="zh-CN" sz="1600" dirty="0">
              <a:solidFill>
                <a:srgbClr val="99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进入该界面，选择自己需要的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webapp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应用，点击一键定制，即可完成自己所需要的应用的定制。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7884" y="483518"/>
            <a:ext cx="1440160" cy="20882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删除应用模块</a:t>
            </a:r>
            <a:endParaRPr lang="en-US" altLang="zh-CN" sz="1600" dirty="0">
              <a:solidFill>
                <a:srgbClr val="99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进入该界面，即可把定制的应用，但又不需要的应用进行删除。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84168" y="483518"/>
            <a:ext cx="1440160" cy="20882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增加应用模块</a:t>
            </a:r>
            <a:endParaRPr lang="en-US" altLang="zh-CN" sz="1600" dirty="0">
              <a:solidFill>
                <a:srgbClr val="99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进入该界面，即可在原来的基础上，添加新的应用。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2859782"/>
            <a:ext cx="1440160" cy="20882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进入应用模块</a:t>
            </a:r>
            <a:endParaRPr lang="en-US" altLang="zh-CN" sz="1600" dirty="0">
              <a:solidFill>
                <a:srgbClr val="99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进入该界面，即可查看自己已经定制的应用，并且像使用普通手机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app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一样使用里面的应用。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7884" y="2859782"/>
            <a:ext cx="1440160" cy="20882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智能搜索模块</a:t>
            </a:r>
            <a:endParaRPr lang="en-US" altLang="zh-CN" sz="1600" dirty="0">
              <a:solidFill>
                <a:srgbClr val="99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  <a:p>
            <a:pPr defTabSz="685800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提供输入一次关键字，可得到多个搜索引擎的搜索结果。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0" y="494507"/>
            <a:ext cx="5207000" cy="482600"/>
          </a:xfrm>
          <a:prstGeom prst="rect">
            <a:avLst/>
          </a:prstGeom>
        </p:spPr>
        <p:txBody>
          <a:bodyPr vert="horz" wrap="square" anchor="b"/>
          <a:lstStyle/>
          <a:p>
            <a:pPr lvl="0" eaLnBrk="1" hangingPunct="1"/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  <a:sym typeface="+mn-ea"/>
              </a:rPr>
              <a:t>   二、项目界面</a:t>
            </a:r>
            <a:br>
              <a:rPr lang="zh-CN" altLang="en-US" sz="1800" dirty="0"/>
            </a:br>
            <a:endParaRPr lang="zh-CN" altLang="en-US" sz="1800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5486"/>
            <a:ext cx="2558484" cy="4548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Text Box 4"/>
          <p:cNvSpPr txBox="1"/>
          <p:nvPr/>
        </p:nvSpPr>
        <p:spPr>
          <a:xfrm>
            <a:off x="1226602" y="1347614"/>
            <a:ext cx="4183856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685800" eaLnBrk="1" hangingPunct="1"/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简单的操作，即可体验</a:t>
            </a:r>
            <a:r>
              <a:rPr lang="en-US" altLang="zh-CN" sz="20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webapp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wallia New" pitchFamily="2" charset="-34"/>
              </a:rPr>
              <a:t>应用。</a:t>
            </a:r>
            <a:endParaRPr lang="zh-CN" altLang="en-US" sz="2000" b="1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rowallia New" pitchFamily="2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13316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3316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316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模板网-WWW.1PPT.COM​">
  <a:themeElements>
    <a:clrScheme name="04">
      <a:dk1>
        <a:sysClr val="windowText" lastClr="000000"/>
      </a:dk1>
      <a:lt1>
        <a:sysClr val="window" lastClr="FFFFFF"/>
      </a:lt1>
      <a:dk2>
        <a:srgbClr val="385863"/>
      </a:dk2>
      <a:lt2>
        <a:srgbClr val="37B0CD"/>
      </a:lt2>
      <a:accent1>
        <a:srgbClr val="77CAC0"/>
      </a:accent1>
      <a:accent2>
        <a:srgbClr val="7B4B73"/>
      </a:accent2>
      <a:accent3>
        <a:srgbClr val="F2615C"/>
      </a:accent3>
      <a:accent4>
        <a:srgbClr val="D34D42"/>
      </a:accent4>
      <a:accent5>
        <a:srgbClr val="DAD4BE"/>
      </a:accent5>
      <a:accent6>
        <a:srgbClr val="BCAF85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513</Words>
  <Application>WPS 演示</Application>
  <PresentationFormat>全屏显示(16:9)</PresentationFormat>
  <Paragraphs>79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Impact</vt:lpstr>
      <vt:lpstr>Browallia New</vt:lpstr>
      <vt:lpstr>Arial Unicode MS</vt:lpstr>
      <vt:lpstr>Microsoft Sans Serif</vt:lpstr>
      <vt:lpstr>第一PPT模板网-WWW.1PPT.COM​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二、项目界面 </vt:lpstr>
      <vt:lpstr>PowerPoint 演示文稿</vt:lpstr>
      <vt:lpstr>PowerPoint 演示文稿</vt:lpstr>
      <vt:lpstr>PowerPoint 演示文稿</vt:lpstr>
      <vt:lpstr>青春，成就梦想！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plus206</dc:creator>
  <cp:keywords>plus206</cp:keywords>
  <dc:description>plus206</dc:description>
  <dc:subject>plus206</dc:subject>
  <cp:category>plus206</cp:category>
  <cp:lastModifiedBy>ycj52</cp:lastModifiedBy>
  <cp:revision>4238</cp:revision>
  <dcterms:created xsi:type="dcterms:W3CDTF">2014-07-30T04:54:00Z</dcterms:created>
  <dcterms:modified xsi:type="dcterms:W3CDTF">2019-01-31T05:27:24Z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