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0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01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0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9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9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5F9124-FC10-43A6-9856-6C0E98BDC99C}" type="datetimeFigureOut">
              <a:rPr lang="es-MX" smtClean="0"/>
              <a:t>16/01/2018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80D4-3C1E-46A5-BFDC-38F16EDB29E6}" type="slidenum">
              <a:rPr lang="es-MX" smtClean="0"/>
              <a:t>‹Nº›</a:t>
            </a:fld>
            <a:endParaRPr lang="es-MX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21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onreadystatechange</a:t>
            </a:r>
            <a:r>
              <a:rPr lang="es-MX" dirty="0"/>
              <a:t> </a:t>
            </a:r>
            <a:r>
              <a:rPr lang="es-MX" dirty="0" err="1"/>
              <a:t>Property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readyState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onreadystatechange</a:t>
            </a:r>
            <a:r>
              <a:rPr lang="en-US" dirty="0"/>
              <a:t> property defines a function to be executed when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r>
              <a:rPr lang="en-US" dirty="0"/>
              <a:t>The </a:t>
            </a:r>
            <a:r>
              <a:rPr lang="en-US" b="1" dirty="0"/>
              <a:t>status</a:t>
            </a:r>
            <a:r>
              <a:rPr lang="en-US" dirty="0"/>
              <a:t> property and the </a:t>
            </a:r>
            <a:r>
              <a:rPr lang="en-US" b="1" dirty="0" err="1"/>
              <a:t>statusText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6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The onreadystatechange Property</a:t>
            </a:r>
            <a:br>
              <a:rPr lang="es-MX" smtClean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07858"/>
              </p:ext>
            </p:extLst>
          </p:nvPr>
        </p:nvGraphicFramePr>
        <p:xfrm>
          <a:off x="2773363" y="2052638"/>
          <a:ext cx="7511529" cy="40755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97342">
                  <a:extLst>
                    <a:ext uri="{9D8B030D-6E8A-4147-A177-3AD203B41FA5}">
                      <a16:colId xmlns:a16="http://schemas.microsoft.com/office/drawing/2014/main" val="1515629650"/>
                    </a:ext>
                  </a:extLst>
                </a:gridCol>
                <a:gridCol w="6014187">
                  <a:extLst>
                    <a:ext uri="{9D8B030D-6E8A-4147-A177-3AD203B41FA5}">
                      <a16:colId xmlns:a16="http://schemas.microsoft.com/office/drawing/2014/main" val="976514371"/>
                    </a:ext>
                  </a:extLst>
                </a:gridCol>
              </a:tblGrid>
              <a:tr h="370613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err="1">
                          <a:effectLst/>
                        </a:rPr>
                        <a:t>Property</a:t>
                      </a:r>
                      <a:endParaRPr lang="es-MX" sz="1600" dirty="0">
                        <a:effectLst/>
                      </a:endParaRPr>
                    </a:p>
                  </a:txBody>
                  <a:tcPr marL="132362" marR="66181" marT="66181" marB="661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Description</a:t>
                      </a:r>
                    </a:p>
                  </a:txBody>
                  <a:tcPr marL="66181" marR="66181" marT="66181" marB="66181"/>
                </a:tc>
                <a:extLst>
                  <a:ext uri="{0D108BD9-81ED-4DB2-BD59-A6C34878D82A}">
                    <a16:rowId xmlns:a16="http://schemas.microsoft.com/office/drawing/2014/main" val="1471363379"/>
                  </a:ext>
                </a:extLst>
              </a:tr>
              <a:tr h="608864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err="1">
                          <a:effectLst/>
                        </a:rPr>
                        <a:t>onreadystatechange</a:t>
                      </a:r>
                      <a:endParaRPr lang="es-MX" sz="1600" dirty="0">
                        <a:effectLst/>
                      </a:endParaRPr>
                    </a:p>
                  </a:txBody>
                  <a:tcPr marL="132362" marR="66181" marT="66181" marB="661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function to be called when the </a:t>
                      </a:r>
                      <a:r>
                        <a:rPr lang="en-US" sz="1600" dirty="0" err="1">
                          <a:effectLst/>
                        </a:rPr>
                        <a:t>readyState</a:t>
                      </a:r>
                      <a:r>
                        <a:rPr lang="en-US" sz="1600" dirty="0">
                          <a:effectLst/>
                        </a:rPr>
                        <a:t> property changes</a:t>
                      </a:r>
                    </a:p>
                  </a:txBody>
                  <a:tcPr marL="66181" marR="66181" marT="66181" marB="66181"/>
                </a:tc>
                <a:extLst>
                  <a:ext uri="{0D108BD9-81ED-4DB2-BD59-A6C34878D82A}">
                    <a16:rowId xmlns:a16="http://schemas.microsoft.com/office/drawing/2014/main" val="3596678846"/>
                  </a:ext>
                </a:extLst>
              </a:tr>
              <a:tr h="1561869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readyState</a:t>
                      </a:r>
                    </a:p>
                  </a:txBody>
                  <a:tcPr marL="132362" marR="66181" marT="66181" marB="661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Holds the status of the </a:t>
                      </a:r>
                      <a:r>
                        <a:rPr lang="en-US" sz="1600" dirty="0" err="1">
                          <a:effectLst/>
                        </a:rPr>
                        <a:t>XMLHttpRequest</a:t>
                      </a:r>
                      <a:r>
                        <a:rPr lang="en-US" sz="1600" dirty="0">
                          <a:effectLst/>
                        </a:rPr>
                        <a:t>.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0: request not initialized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1: server connection established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2: request received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3: processing request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66181" marR="66181" marT="66181" marB="66181"/>
                </a:tc>
                <a:extLst>
                  <a:ext uri="{0D108BD9-81ED-4DB2-BD59-A6C34878D82A}">
                    <a16:rowId xmlns:a16="http://schemas.microsoft.com/office/drawing/2014/main" val="1927900950"/>
                  </a:ext>
                </a:extLst>
              </a:tr>
              <a:tr h="108536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status</a:t>
                      </a:r>
                    </a:p>
                  </a:txBody>
                  <a:tcPr marL="132362" marR="66181" marT="66181" marB="661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200: "OK"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403: "Forbidden"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404: "Page not found"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6181" marR="66181" marT="66181" marB="66181"/>
                </a:tc>
                <a:extLst>
                  <a:ext uri="{0D108BD9-81ED-4DB2-BD59-A6C34878D82A}">
                    <a16:rowId xmlns:a16="http://schemas.microsoft.com/office/drawing/2014/main" val="4127921886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statusText</a:t>
                      </a:r>
                    </a:p>
                  </a:txBody>
                  <a:tcPr marL="132362" marR="66181" marT="66181" marB="661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66181" marR="66181" marT="66181" marB="66181"/>
                </a:tc>
                <a:extLst>
                  <a:ext uri="{0D108BD9-81ED-4DB2-BD59-A6C34878D82A}">
                    <a16:rowId xmlns:a16="http://schemas.microsoft.com/office/drawing/2014/main" val="356962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Status: </a:t>
            </a:r>
            <a:r>
              <a:rPr lang="es-MX" altLang="es-MX" dirty="0"/>
              <a:t>1xx: </a:t>
            </a:r>
            <a:r>
              <a:rPr lang="es-MX" altLang="es-MX" dirty="0" err="1"/>
              <a:t>Information</a:t>
            </a:r>
            <a:r>
              <a:rPr lang="es-MX" altLang="es-MX" sz="3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01731"/>
              </p:ext>
            </p:extLst>
          </p:nvPr>
        </p:nvGraphicFramePr>
        <p:xfrm>
          <a:off x="2773363" y="2787421"/>
          <a:ext cx="7796212" cy="27440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20204">
                  <a:extLst>
                    <a:ext uri="{9D8B030D-6E8A-4147-A177-3AD203B41FA5}">
                      <a16:colId xmlns:a16="http://schemas.microsoft.com/office/drawing/2014/main" val="4034602343"/>
                    </a:ext>
                  </a:extLst>
                </a:gridCol>
                <a:gridCol w="4676008">
                  <a:extLst>
                    <a:ext uri="{9D8B030D-6E8A-4147-A177-3AD203B41FA5}">
                      <a16:colId xmlns:a16="http://schemas.microsoft.com/office/drawing/2014/main" val="2492210158"/>
                    </a:ext>
                  </a:extLst>
                </a:gridCol>
              </a:tblGrid>
              <a:tr h="384659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Message</a:t>
                      </a:r>
                      <a:r>
                        <a:rPr lang="es-MX" dirty="0"/>
                        <a:t>:</a:t>
                      </a:r>
                    </a:p>
                  </a:txBody>
                  <a:tcPr marL="137378" marR="68689" marT="68689" marB="686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Description</a:t>
                      </a:r>
                      <a:r>
                        <a:rPr lang="es-MX" dirty="0"/>
                        <a:t>:</a:t>
                      </a:r>
                    </a:p>
                  </a:txBody>
                  <a:tcPr marL="68689" marR="68689" marT="68689" marB="68689"/>
                </a:tc>
                <a:extLst>
                  <a:ext uri="{0D108BD9-81ED-4DB2-BD59-A6C34878D82A}">
                    <a16:rowId xmlns:a16="http://schemas.microsoft.com/office/drawing/2014/main" val="3380278082"/>
                  </a:ext>
                </a:extLst>
              </a:tr>
              <a:tr h="879220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/>
                        <a:t>100 </a:t>
                      </a:r>
                      <a:r>
                        <a:rPr lang="es-MX" dirty="0" err="1"/>
                        <a:t>Continue</a:t>
                      </a:r>
                      <a:endParaRPr lang="es-MX" dirty="0"/>
                    </a:p>
                  </a:txBody>
                  <a:tcPr marL="137378" marR="68689" marT="68689" marB="686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server has received the request headers, and the client should proceed to send the request body</a:t>
                      </a:r>
                    </a:p>
                  </a:txBody>
                  <a:tcPr marL="68689" marR="68689" marT="68689" marB="68689"/>
                </a:tc>
                <a:extLst>
                  <a:ext uri="{0D108BD9-81ED-4DB2-BD59-A6C34878D82A}">
                    <a16:rowId xmlns:a16="http://schemas.microsoft.com/office/drawing/2014/main" val="1898333122"/>
                  </a:ext>
                </a:extLst>
              </a:tr>
              <a:tr h="631940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101 Switching Protocols</a:t>
                      </a:r>
                    </a:p>
                  </a:txBody>
                  <a:tcPr marL="137378" marR="68689" marT="68689" marB="686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requester has asked the server to switch protocols</a:t>
                      </a:r>
                    </a:p>
                  </a:txBody>
                  <a:tcPr marL="68689" marR="68689" marT="68689" marB="68689"/>
                </a:tc>
                <a:extLst>
                  <a:ext uri="{0D108BD9-81ED-4DB2-BD59-A6C34878D82A}">
                    <a16:rowId xmlns:a16="http://schemas.microsoft.com/office/drawing/2014/main" val="4257375112"/>
                  </a:ext>
                </a:extLst>
              </a:tr>
              <a:tr h="631940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103 Checkpoint</a:t>
                      </a:r>
                    </a:p>
                  </a:txBody>
                  <a:tcPr marL="137378" marR="68689" marT="68689" marB="686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Used in the </a:t>
                      </a:r>
                      <a:r>
                        <a:rPr lang="en-US" dirty="0" err="1"/>
                        <a:t>resumable</a:t>
                      </a:r>
                      <a:r>
                        <a:rPr lang="en-US" dirty="0"/>
                        <a:t> requests proposal to resume aborted PUT or POST requests</a:t>
                      </a:r>
                    </a:p>
                  </a:txBody>
                  <a:tcPr marL="68689" marR="68689" marT="68689" marB="68689"/>
                </a:tc>
                <a:extLst>
                  <a:ext uri="{0D108BD9-81ED-4DB2-BD59-A6C34878D82A}">
                    <a16:rowId xmlns:a16="http://schemas.microsoft.com/office/drawing/2014/main" val="181763011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51216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Status: 2xx: </a:t>
            </a:r>
            <a:r>
              <a:rPr lang="es-MX" dirty="0" err="1" smtClean="0"/>
              <a:t>Successful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altLang="es-MX" sz="3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51216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78704"/>
              </p:ext>
            </p:extLst>
          </p:nvPr>
        </p:nvGraphicFramePr>
        <p:xfrm>
          <a:off x="2351314" y="2052638"/>
          <a:ext cx="8033657" cy="43008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08069">
                  <a:extLst>
                    <a:ext uri="{9D8B030D-6E8A-4147-A177-3AD203B41FA5}">
                      <a16:colId xmlns:a16="http://schemas.microsoft.com/office/drawing/2014/main" val="722479956"/>
                    </a:ext>
                  </a:extLst>
                </a:gridCol>
                <a:gridCol w="5525588">
                  <a:extLst>
                    <a:ext uri="{9D8B030D-6E8A-4147-A177-3AD203B41FA5}">
                      <a16:colId xmlns:a16="http://schemas.microsoft.com/office/drawing/2014/main" val="3405668726"/>
                    </a:ext>
                  </a:extLst>
                </a:gridCol>
              </a:tblGrid>
              <a:tr h="28996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Message</a:t>
                      </a:r>
                      <a:r>
                        <a:rPr lang="es-MX" dirty="0"/>
                        <a:t>: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Description</a:t>
                      </a:r>
                      <a:r>
                        <a:rPr lang="es-MX" dirty="0"/>
                        <a:t>: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898858145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/>
                        <a:t>200 OK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is OK (this is the standard response for successful HTTP requests)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2572872826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/>
                        <a:t>201 </a:t>
                      </a:r>
                      <a:r>
                        <a:rPr lang="es-MX" dirty="0" err="1"/>
                        <a:t>Created</a:t>
                      </a:r>
                      <a:endParaRPr lang="es-MX" dirty="0"/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has been fulfilled, and a new resource is created 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3793119762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202 Accepted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has been accepted for processing, but the processing has not been completed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3499218638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203 Non-Authoritative Information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has been successfully processed, but is returning information that may be from another source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2972535457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204 No Content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has been successfully processed, but is not returning any content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1840166157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205 Reset Content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request has been successfully processed, but is not returning any content, and requires that the requester reset the document view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3827337521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/>
                        <a:t>206 Partial Content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The server is delivering only part of the resource due to a range header sent by the client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208028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Status: </a:t>
            </a:r>
            <a:r>
              <a:rPr lang="es-MX" dirty="0"/>
              <a:t>3xx: </a:t>
            </a:r>
            <a:r>
              <a:rPr lang="es-MX" dirty="0" err="1"/>
              <a:t>Redirection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altLang="es-MX" sz="3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51216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</p:nvPr>
        </p:nvGraphicFramePr>
        <p:xfrm>
          <a:off x="2351314" y="2052638"/>
          <a:ext cx="8033657" cy="42907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95452">
                  <a:extLst>
                    <a:ext uri="{9D8B030D-6E8A-4147-A177-3AD203B41FA5}">
                      <a16:colId xmlns:a16="http://schemas.microsoft.com/office/drawing/2014/main" val="722479956"/>
                    </a:ext>
                  </a:extLst>
                </a:gridCol>
                <a:gridCol w="5238205">
                  <a:extLst>
                    <a:ext uri="{9D8B030D-6E8A-4147-A177-3AD203B41FA5}">
                      <a16:colId xmlns:a16="http://schemas.microsoft.com/office/drawing/2014/main" val="3405668726"/>
                    </a:ext>
                  </a:extLst>
                </a:gridCol>
              </a:tblGrid>
              <a:tr h="28996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Message</a:t>
                      </a:r>
                      <a:r>
                        <a:rPr lang="es-MX" dirty="0"/>
                        <a:t>: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Description</a:t>
                      </a:r>
                      <a:r>
                        <a:rPr lang="es-MX" dirty="0"/>
                        <a:t>: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898858145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300 Multiple Choices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link list. The user can select a link and go to that location. Maximum five addresses 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2872826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301 Moved Permanently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requested page has moved to a new URL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3119762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302 Found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requested page has moved temporarily to a new URL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9218638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303 See Other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requested page can be found under a different URL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2535457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304 Not Modified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Indicates the requested page has not been modified since last requested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40166157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306 Switch Proxy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i="1">
                          <a:effectLst/>
                        </a:rPr>
                        <a:t>No longer used</a:t>
                      </a:r>
                      <a:endParaRPr lang="es-MX" sz="14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7337521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307 Temporary Redirect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requested page has moved temporarily to a new URL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8028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1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Status: 4xx: </a:t>
            </a:r>
            <a:r>
              <a:rPr lang="es-MX" dirty="0" err="1"/>
              <a:t>Client</a:t>
            </a:r>
            <a:r>
              <a:rPr lang="es-MX" dirty="0"/>
              <a:t> </a:t>
            </a:r>
            <a:r>
              <a:rPr lang="es-MX" dirty="0" smtClean="0"/>
              <a:t>Error</a:t>
            </a:r>
            <a:r>
              <a:rPr lang="es-MX" dirty="0"/>
              <a:t/>
            </a:r>
            <a:br>
              <a:rPr lang="es-MX" dirty="0"/>
            </a:br>
            <a:r>
              <a:rPr lang="es-MX" altLang="es-MX" sz="3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51216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23532"/>
              </p:ext>
            </p:extLst>
          </p:nvPr>
        </p:nvGraphicFramePr>
        <p:xfrm>
          <a:off x="2351314" y="2052638"/>
          <a:ext cx="8033657" cy="46068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95452">
                  <a:extLst>
                    <a:ext uri="{9D8B030D-6E8A-4147-A177-3AD203B41FA5}">
                      <a16:colId xmlns:a16="http://schemas.microsoft.com/office/drawing/2014/main" val="722479956"/>
                    </a:ext>
                  </a:extLst>
                </a:gridCol>
                <a:gridCol w="5238205">
                  <a:extLst>
                    <a:ext uri="{9D8B030D-6E8A-4147-A177-3AD203B41FA5}">
                      <a16:colId xmlns:a16="http://schemas.microsoft.com/office/drawing/2014/main" val="3405668726"/>
                    </a:ext>
                  </a:extLst>
                </a:gridCol>
              </a:tblGrid>
              <a:tr h="28996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Message</a:t>
                      </a:r>
                      <a:r>
                        <a:rPr lang="es-MX" dirty="0"/>
                        <a:t>: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Description</a:t>
                      </a:r>
                      <a:r>
                        <a:rPr lang="es-MX" dirty="0"/>
                        <a:t>: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898858145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400 Bad Request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request cannot be fulfilled due to bad syntax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2872826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401 Unauthorized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request was a legal request, but the server is refusing to respond to it. For use when authentication is possible but has failed or not yet been provided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3119762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402 Payment Required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i="1" dirty="0" err="1">
                          <a:effectLst/>
                        </a:rPr>
                        <a:t>Reserved</a:t>
                      </a:r>
                      <a:r>
                        <a:rPr lang="es-MX" sz="1400" i="1" dirty="0">
                          <a:effectLst/>
                        </a:rPr>
                        <a:t> </a:t>
                      </a:r>
                      <a:r>
                        <a:rPr lang="es-MX" sz="1400" i="1" dirty="0" err="1">
                          <a:effectLst/>
                        </a:rPr>
                        <a:t>for</a:t>
                      </a:r>
                      <a:r>
                        <a:rPr lang="es-MX" sz="1400" i="1" dirty="0">
                          <a:effectLst/>
                        </a:rPr>
                        <a:t> </a:t>
                      </a:r>
                      <a:r>
                        <a:rPr lang="es-MX" sz="1400" i="1" dirty="0" err="1">
                          <a:effectLst/>
                        </a:rPr>
                        <a:t>future</a:t>
                      </a:r>
                      <a:r>
                        <a:rPr lang="es-MX" sz="1400" i="1" dirty="0">
                          <a:effectLst/>
                        </a:rPr>
                        <a:t> use</a:t>
                      </a:r>
                      <a:endParaRPr lang="es-MX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9218638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403 Forbidden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request was a legal request, but the server is refusing to respond to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2535457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404 Not Found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requested page could not be found but may be available again in the future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40166157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405 Method Not Allowed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request was made of a page using a request method not supported by that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7337521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406 Not Acceptable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can only generate a response that is not accepted by the client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8028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Status: </a:t>
            </a:r>
            <a:r>
              <a:rPr lang="es-MX" dirty="0"/>
              <a:t>5xx: Server </a:t>
            </a:r>
            <a:r>
              <a:rPr lang="es-MX" dirty="0" smtClean="0"/>
              <a:t>Error</a:t>
            </a:r>
            <a:r>
              <a:rPr lang="es-MX" dirty="0"/>
              <a:t/>
            </a:r>
            <a:br>
              <a:rPr lang="es-MX" dirty="0"/>
            </a:br>
            <a:r>
              <a:rPr lang="es-MX" altLang="es-MX" sz="3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51216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5263"/>
              </p:ext>
            </p:extLst>
          </p:nvPr>
        </p:nvGraphicFramePr>
        <p:xfrm>
          <a:off x="2351314" y="2052638"/>
          <a:ext cx="8033657" cy="40581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95452">
                  <a:extLst>
                    <a:ext uri="{9D8B030D-6E8A-4147-A177-3AD203B41FA5}">
                      <a16:colId xmlns:a16="http://schemas.microsoft.com/office/drawing/2014/main" val="722479956"/>
                    </a:ext>
                  </a:extLst>
                </a:gridCol>
                <a:gridCol w="5238205">
                  <a:extLst>
                    <a:ext uri="{9D8B030D-6E8A-4147-A177-3AD203B41FA5}">
                      <a16:colId xmlns:a16="http://schemas.microsoft.com/office/drawing/2014/main" val="3405668726"/>
                    </a:ext>
                  </a:extLst>
                </a:gridCol>
              </a:tblGrid>
              <a:tr h="289961"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Message</a:t>
                      </a:r>
                      <a:r>
                        <a:rPr lang="es-MX" dirty="0"/>
                        <a:t>:</a:t>
                      </a:r>
                    </a:p>
                  </a:txBody>
                  <a:tcPr marL="103558" marR="51779" marT="51779" marB="51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dirty="0" err="1"/>
                        <a:t>Description</a:t>
                      </a:r>
                      <a:r>
                        <a:rPr lang="es-MX" dirty="0"/>
                        <a:t>:</a:t>
                      </a:r>
                    </a:p>
                  </a:txBody>
                  <a:tcPr marL="51779" marR="51779" marT="51779" marB="51779"/>
                </a:tc>
                <a:extLst>
                  <a:ext uri="{0D108BD9-81ED-4DB2-BD59-A6C34878D82A}">
                    <a16:rowId xmlns:a16="http://schemas.microsoft.com/office/drawing/2014/main" val="898858145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500 Internal Server Error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 generic error message, given when no more specific message is suitable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2872826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501 Not Implemented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either does not recognize the request method, or it lacks the ability to fulfill the request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3119762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502 Bad Gateway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was acting as a gateway or proxy and received an invalid response from the upstream server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9218638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503 Service Unavailable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is currently unavailable (overloaded or down)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2535457"/>
                  </a:ext>
                </a:extLst>
              </a:tr>
              <a:tr h="476365">
                <a:tc>
                  <a:txBody>
                    <a:bodyPr/>
                    <a:lstStyle/>
                    <a:p>
                      <a:pPr algn="l" fontAlgn="t"/>
                      <a:r>
                        <a:rPr lang="es-MX">
                          <a:effectLst/>
                        </a:rPr>
                        <a:t>504 Gateway Timeout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was acting as a gateway or proxy and did not receive a timely response from the upstream server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40166157"/>
                  </a:ext>
                </a:extLst>
              </a:tr>
              <a:tr h="6627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505 HTTP Version Not Supported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server does not support the HTTP protocol version used in the request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733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165</TotalTime>
  <Words>602</Words>
  <Application>Microsoft Office PowerPoint</Application>
  <PresentationFormat>Panorámica</PresentationFormat>
  <Paragraphs>90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Segoe UI</vt:lpstr>
      <vt:lpstr>Wingdings</vt:lpstr>
      <vt:lpstr>Wingdings 3</vt:lpstr>
      <vt:lpstr>Madison</vt:lpstr>
      <vt:lpstr>The onreadystatechange Property </vt:lpstr>
      <vt:lpstr>The onreadystatechange Property </vt:lpstr>
      <vt:lpstr>Status: 1xx: Information.</vt:lpstr>
      <vt:lpstr>Status: 2xx: Successful .</vt:lpstr>
      <vt:lpstr>Status: 3xx: Redirection  .</vt:lpstr>
      <vt:lpstr>Status: 4xx: Client Error .</vt:lpstr>
      <vt:lpstr>Status: 5xx: Server Error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4</cp:revision>
  <dcterms:created xsi:type="dcterms:W3CDTF">2018-01-16T17:09:59Z</dcterms:created>
  <dcterms:modified xsi:type="dcterms:W3CDTF">2018-01-16T19:55:17Z</dcterms:modified>
</cp:coreProperties>
</file>