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9" r:id="rId1"/>
  </p:sldMasterIdLst>
  <p:sldIdLst>
    <p:sldId id="256" r:id="rId2"/>
    <p:sldId id="261" r:id="rId3"/>
    <p:sldId id="260" r:id="rId4"/>
    <p:sldId id="262" r:id="rId5"/>
    <p:sldId id="263" r:id="rId6"/>
    <p:sldId id="265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339188"/>
    <a:srgbClr val="220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5441" autoAdjust="0"/>
  </p:normalViewPr>
  <p:slideViewPr>
    <p:cSldViewPr snapToGrid="0">
      <p:cViewPr varScale="1">
        <p:scale>
          <a:sx n="83" d="100"/>
          <a:sy n="83" d="100"/>
        </p:scale>
        <p:origin x="8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46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3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89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53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92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52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64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45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13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84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0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1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4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87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14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59114E-A992-4369-8FFC-EA6D11BD10E2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813E-20E3-4799-BB52-C7862C3E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646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  <p:sldLayoutId id="2147484393" r:id="rId14"/>
    <p:sldLayoutId id="2147484394" r:id="rId15"/>
    <p:sldLayoutId id="2147484395" r:id="rId16"/>
    <p:sldLayoutId id="21474843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897" y="1597306"/>
            <a:ext cx="11971815" cy="3426077"/>
          </a:xfrm>
          <a:ln>
            <a:noFill/>
          </a:ln>
        </p:spPr>
        <p:txBody>
          <a:bodyPr vert="horz" anchor="b" anchorCtr="1"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 a dificuldade para nós alunos entrarmos no mercado de trabalho?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9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396339" y="1482859"/>
            <a:ext cx="5178345" cy="4616999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É frustrante se deparar com a realidade no mercado de trabalho, onde embora você tenha a capacitação necessária, a falta de experiências reais te impede de conseguir com mais facilidade um emprego.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1" y="920128"/>
            <a:ext cx="5286375" cy="2971800"/>
          </a:xfrm>
          <a:prstGeom prst="roundRect">
            <a:avLst>
              <a:gd name="adj" fmla="val 8594"/>
            </a:avLst>
          </a:prstGeom>
          <a:gradFill flip="none" rotWithShape="1">
            <a:gsLst>
              <a:gs pos="100000">
                <a:schemeClr val="accent3">
                  <a:lumMod val="5000"/>
                  <a:lumOff val="95000"/>
                </a:schemeClr>
              </a:gs>
              <a:gs pos="58000">
                <a:schemeClr val="accent3">
                  <a:lumMod val="45000"/>
                  <a:lumOff val="55000"/>
                </a:schemeClr>
              </a:gs>
              <a:gs pos="55000">
                <a:schemeClr val="accent3">
                  <a:lumMod val="45000"/>
                  <a:lumOff val="55000"/>
                </a:schemeClr>
              </a:gs>
              <a:gs pos="71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/>
          <p:cNvSpPr txBox="1"/>
          <p:nvPr/>
        </p:nvSpPr>
        <p:spPr>
          <a:xfrm>
            <a:off x="6088283" y="774973"/>
            <a:ext cx="7689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Experiência Profissional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10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98" y="1204912"/>
            <a:ext cx="44481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641093" y="92598"/>
            <a:ext cx="8405733" cy="1111169"/>
          </a:xfrm>
        </p:spPr>
        <p:txBody>
          <a:bodyPr/>
          <a:lstStyle/>
          <a:p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oque é Coda.ai?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46835" y="1979271"/>
            <a:ext cx="8518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Coda.ai é uma plataforma que propõe ao aluno </a:t>
            </a:r>
            <a:r>
              <a:rPr lang="pt-BR" dirty="0" err="1" smtClean="0"/>
              <a:t>fatec</a:t>
            </a:r>
            <a:r>
              <a:rPr lang="pt-BR" dirty="0" smtClean="0"/>
              <a:t> se ingressar no mercado de trabalho e adquirir a experiência profissional tão solicitada pelas empresas.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74563" y="115747"/>
            <a:ext cx="11439645" cy="2002420"/>
          </a:xfrm>
        </p:spPr>
        <p:txBody>
          <a:bodyPr/>
          <a:lstStyle/>
          <a:p>
            <a:r>
              <a:rPr lang="pt-B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</a:t>
            </a: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isso tem a ver com a educação de qualidade?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4563" y="2546431"/>
            <a:ext cx="9456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 CODA AI propõe um processo de ensino  e aprendizagem voltado para a prática e aquisição de conhecimento. Os alunos poderão participar de treinamentos que contribuirão na conclusão dos projetos reais. Além disso, toda experiência adquirida afetará diretamente em seu futuro como profissional.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214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12019" y="2395958"/>
            <a:ext cx="5025925" cy="1281827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5" y="1136308"/>
            <a:ext cx="9352343" cy="561752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30533" y="41876"/>
            <a:ext cx="53303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 smtClean="0"/>
              <a:t>Caso de uso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37009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4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143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Qual a dificuldade para nós alunos entrarmos no mercado de trabalho?</vt:lpstr>
      <vt:lpstr>É frustrante se deparar com a realidade no mercado de trabalho, onde embora você tenha a capacitação necessária, a falta de experiências reais te impede de conseguir com mais facilidade um emprego.</vt:lpstr>
      <vt:lpstr>Apresentação do PowerPoint</vt:lpstr>
      <vt:lpstr>Mas oque é Coda.ai?</vt:lpstr>
      <vt:lpstr>O que isso tem a ver com a educação de qualidade?</vt:lpstr>
      <vt:lpstr>Diagramas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f290ti</dc:creator>
  <cp:lastModifiedBy>f290ti</cp:lastModifiedBy>
  <cp:revision>13</cp:revision>
  <dcterms:created xsi:type="dcterms:W3CDTF">2023-12-01T22:51:28Z</dcterms:created>
  <dcterms:modified xsi:type="dcterms:W3CDTF">2023-12-02T00:48:40Z</dcterms:modified>
</cp:coreProperties>
</file>