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3" r:id="rId28"/>
    <p:sldId id="282" r:id="rId29"/>
    <p:sldId id="285" r:id="rId30"/>
    <p:sldId id="284"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1" autoAdjust="0"/>
    <p:restoredTop sz="86400" autoAdjust="0"/>
  </p:normalViewPr>
  <p:slideViewPr>
    <p:cSldViewPr>
      <p:cViewPr varScale="1">
        <p:scale>
          <a:sx n="75" d="100"/>
          <a:sy n="75" d="100"/>
        </p:scale>
        <p:origin x="-14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6B374-4351-45C4-9ADD-925C061DB2C0}" type="datetimeFigureOut">
              <a:rPr lang="en-US" smtClean="0"/>
              <a:pPr/>
              <a:t>7/14/2016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28A05-61F5-434B-9792-8747A534ED7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3200" u="sng" kern="1200" dirty="0" smtClean="0">
              <a:solidFill>
                <a:schemeClr val="tx1">
                  <a:tint val="7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85628A05-61F5-434B-9792-8747A534ED73}"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7/14/2016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7162800" cy="2667000"/>
          </a:xfrm>
          <a:no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50000" t="50000" r="50000" b="50000"/>
              </a:path>
              <a:tileRect/>
            </a:gradFill>
          </a:ln>
        </p:spPr>
        <p:txBody>
          <a:bodyPr>
            <a:normAutofit fontScale="90000"/>
          </a:bodyPr>
          <a:lstStyle/>
          <a:p>
            <a:r>
              <a:rPr lang="en-IN" sz="6000" b="1" i="1" u="sng" dirty="0" err="1" smtClean="0"/>
              <a:t>G</a:t>
            </a:r>
            <a:r>
              <a:rPr lang="en-IN" sz="6000" i="1" u="sng" dirty="0" err="1" smtClean="0"/>
              <a:t>lob</a:t>
            </a:r>
            <a:r>
              <a:rPr lang="en-IN" sz="6000" b="1" i="1" u="sng" dirty="0" err="1" smtClean="0"/>
              <a:t>K</a:t>
            </a:r>
            <a:r>
              <a:rPr lang="en-IN" sz="6000" i="1" u="sng" dirty="0" err="1" smtClean="0"/>
              <a:t>art</a:t>
            </a:r>
            <a:r>
              <a:rPr lang="en-IN" sz="6000" u="sng" dirty="0" smtClean="0"/>
              <a:t> </a:t>
            </a:r>
            <a:r>
              <a:rPr lang="en-IN" sz="6000" b="1" u="sng" dirty="0" smtClean="0"/>
              <a:t>I</a:t>
            </a:r>
            <a:r>
              <a:rPr lang="en-IN" sz="6000" u="sng" dirty="0" smtClean="0"/>
              <a:t>nventory </a:t>
            </a:r>
            <a:r>
              <a:rPr lang="en-IN" sz="6000" b="1" u="sng" dirty="0" smtClean="0"/>
              <a:t>M</a:t>
            </a:r>
            <a:r>
              <a:rPr lang="en-IN" sz="6000" u="sng" dirty="0" smtClean="0"/>
              <a:t>anagement </a:t>
            </a:r>
            <a:r>
              <a:rPr lang="en-IN" sz="6000" b="1" u="sng" dirty="0" smtClean="0"/>
              <a:t>S</a:t>
            </a:r>
            <a:r>
              <a:rPr lang="en-IN" sz="6000" u="sng" dirty="0" smtClean="0"/>
              <a:t>ystem </a:t>
            </a:r>
            <a:br>
              <a:rPr lang="en-IN" sz="6000" u="sng" dirty="0" smtClean="0"/>
            </a:br>
            <a:r>
              <a:rPr lang="en-IN" sz="3600" dirty="0" smtClean="0"/>
              <a:t>an Office Inventory Tool Designed in PHP</a:t>
            </a:r>
            <a:endParaRPr lang="en-IN" sz="3600" dirty="0"/>
          </a:p>
        </p:txBody>
      </p:sp>
      <p:sp>
        <p:nvSpPr>
          <p:cNvPr id="3" name="Subtitle 2"/>
          <p:cNvSpPr>
            <a:spLocks noGrp="1"/>
          </p:cNvSpPr>
          <p:nvPr>
            <p:ph type="subTitle" idx="1"/>
          </p:nvPr>
        </p:nvSpPr>
        <p:spPr>
          <a:xfrm>
            <a:off x="1295400" y="4114800"/>
            <a:ext cx="6400800" cy="2209800"/>
          </a:xfrm>
          <a:blipFill>
            <a:blip r:embed="rId3"/>
            <a:tile tx="0" ty="0" sx="100000" sy="100000" flip="none" algn="tl"/>
          </a:blipFill>
          <a:ln>
            <a:gradFill flip="none" rotWithShape="1">
              <a:gsLst>
                <a:gs pos="0">
                  <a:schemeClr val="tx2">
                    <a:lumMod val="40000"/>
                    <a:lumOff val="60000"/>
                    <a:alpha val="72000"/>
                  </a:schemeClr>
                </a:gs>
                <a:gs pos="12000">
                  <a:srgbClr val="E6D78A"/>
                </a:gs>
                <a:gs pos="30000">
                  <a:srgbClr val="C7AC4C"/>
                </a:gs>
                <a:gs pos="45000">
                  <a:srgbClr val="E6D78A"/>
                </a:gs>
                <a:gs pos="77000">
                  <a:srgbClr val="C7AC4C"/>
                </a:gs>
                <a:gs pos="100000">
                  <a:srgbClr val="E6DCAC"/>
                </a:gs>
              </a:gsLst>
              <a:path path="rect">
                <a:fillToRect l="100000" t="100000"/>
              </a:path>
              <a:tileRect r="-100000" b="-100000"/>
            </a:gradFill>
          </a:ln>
        </p:spPr>
        <p:txBody>
          <a:bodyPr>
            <a:normAutofit fontScale="92500" lnSpcReduction="10000"/>
          </a:bodyPr>
          <a:lstStyle/>
          <a:p>
            <a:r>
              <a:rPr lang="en-IN" u="sng" dirty="0" smtClean="0"/>
              <a:t>SUMMER TRAINING PROJECT</a:t>
            </a:r>
          </a:p>
          <a:p>
            <a:r>
              <a:rPr lang="en-IN" sz="1800" u="sng" dirty="0" smtClean="0"/>
              <a:t>@ </a:t>
            </a:r>
            <a:r>
              <a:rPr lang="en-IN" sz="1800" i="1" u="sng" dirty="0" err="1" smtClean="0"/>
              <a:t>Globtier</a:t>
            </a:r>
            <a:r>
              <a:rPr lang="en-IN" sz="1800" i="1" u="sng" dirty="0" smtClean="0"/>
              <a:t> </a:t>
            </a:r>
            <a:r>
              <a:rPr lang="en-IN" sz="1800" i="1" u="sng" dirty="0" err="1" smtClean="0"/>
              <a:t>Infotech</a:t>
            </a:r>
            <a:r>
              <a:rPr lang="en-IN" sz="1800" i="1" u="sng" dirty="0" smtClean="0"/>
              <a:t> PVT LTD</a:t>
            </a:r>
          </a:p>
          <a:p>
            <a:pPr algn="l"/>
            <a:r>
              <a:rPr lang="en-IN" sz="1800" dirty="0" smtClean="0"/>
              <a:t>  Made by-                                                   Supervised and tested by-                                                      </a:t>
            </a:r>
          </a:p>
          <a:p>
            <a:pPr algn="l"/>
            <a:r>
              <a:rPr lang="en-IN" sz="1800" i="1" dirty="0" smtClean="0"/>
              <a:t>  Kartikeya </a:t>
            </a:r>
            <a:r>
              <a:rPr lang="en-IN" sz="1800" i="1" dirty="0" err="1" smtClean="0"/>
              <a:t>Misra</a:t>
            </a:r>
            <a:r>
              <a:rPr lang="en-IN" sz="1800" i="1" dirty="0" smtClean="0"/>
              <a:t>                                          </a:t>
            </a:r>
            <a:r>
              <a:rPr lang="en-IN" sz="1800" i="1" dirty="0" err="1" smtClean="0"/>
              <a:t>Abhay</a:t>
            </a:r>
            <a:r>
              <a:rPr lang="en-IN" sz="1800" i="1" dirty="0" smtClean="0"/>
              <a:t> </a:t>
            </a:r>
            <a:r>
              <a:rPr lang="en-IN" sz="1800" i="1" dirty="0" err="1" smtClean="0"/>
              <a:t>Pratap</a:t>
            </a:r>
            <a:r>
              <a:rPr lang="en-IN" sz="1800" i="1" dirty="0" smtClean="0"/>
              <a:t> Singh</a:t>
            </a:r>
          </a:p>
          <a:p>
            <a:pPr algn="l"/>
            <a:r>
              <a:rPr lang="en-IN" sz="1800" i="1" dirty="0" smtClean="0"/>
              <a:t>  </a:t>
            </a:r>
            <a:r>
              <a:rPr lang="en-IN" sz="1800" i="1" dirty="0" err="1" smtClean="0"/>
              <a:t>Btech</a:t>
            </a:r>
            <a:r>
              <a:rPr lang="en-IN" sz="1800" i="1" dirty="0" smtClean="0"/>
              <a:t> 2</a:t>
            </a:r>
            <a:r>
              <a:rPr lang="en-IN" sz="1800" i="1" baseline="30000" dirty="0" smtClean="0"/>
              <a:t>nd</a:t>
            </a:r>
            <a:r>
              <a:rPr lang="en-IN" sz="1800" i="1" dirty="0" smtClean="0"/>
              <a:t> Yr (IT) 			  Senior Developer</a:t>
            </a:r>
          </a:p>
          <a:p>
            <a:pPr algn="l"/>
            <a:r>
              <a:rPr lang="en-IN" sz="1800" i="1" dirty="0" smtClean="0"/>
              <a:t>  IET </a:t>
            </a:r>
            <a:r>
              <a:rPr lang="en-IN" sz="1800" i="1" dirty="0" err="1" smtClean="0"/>
              <a:t>Lucknow</a:t>
            </a:r>
            <a:r>
              <a:rPr lang="en-IN" sz="1800" i="1" dirty="0" smtClean="0"/>
              <a:t>			   </a:t>
            </a:r>
            <a:r>
              <a:rPr lang="en-IN" sz="1800" i="1" dirty="0" err="1" smtClean="0"/>
              <a:t>Globtier</a:t>
            </a:r>
            <a:r>
              <a:rPr lang="en-IN" sz="1800" i="1" dirty="0" smtClean="0"/>
              <a:t> </a:t>
            </a:r>
            <a:r>
              <a:rPr lang="en-IN" sz="1800" i="1" dirty="0" err="1" smtClean="0"/>
              <a:t>Infotech</a:t>
            </a:r>
            <a:r>
              <a:rPr lang="en-IN" sz="1800" i="1" dirty="0" smtClean="0"/>
              <a:t> </a:t>
            </a:r>
            <a:r>
              <a:rPr lang="en-IN" sz="1800" i="1" dirty="0" err="1" smtClean="0"/>
              <a:t>Pvt</a:t>
            </a:r>
            <a:r>
              <a:rPr lang="en-IN" sz="1800" i="1" dirty="0" smtClean="0"/>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67400"/>
            <a:ext cx="3581400" cy="838200"/>
          </a:xfrm>
        </p:spPr>
        <p:txBody>
          <a:bodyPr>
            <a:normAutofit fontScale="90000"/>
          </a:bodyPr>
          <a:lstStyle/>
          <a:p>
            <a:r>
              <a:rPr lang="en-IN" dirty="0" smtClean="0"/>
              <a:t>        </a:t>
            </a:r>
            <a:r>
              <a:rPr lang="en-IN" u="sng" dirty="0" smtClean="0"/>
              <a:t>Dropdown Box Option:     “Change Password”</a:t>
            </a:r>
            <a:endParaRPr lang="en-IN" dirty="0"/>
          </a:p>
        </p:txBody>
      </p:sp>
      <p:pic>
        <p:nvPicPr>
          <p:cNvPr id="5" name="Picture Placeholder 4" descr="change password.PNG"/>
          <p:cNvPicPr preferRelativeResize="0">
            <a:picLocks noGrp="1"/>
          </p:cNvPicPr>
          <p:nvPr>
            <p:ph type="pic" idx="1"/>
          </p:nvPr>
        </p:nvPicPr>
        <p:blipFill>
          <a:blip r:embed="rId2"/>
          <a:stretch>
            <a:fillRect/>
          </a:stretch>
        </p:blipFill>
        <p:spPr>
          <a:xfrm>
            <a:off x="381000" y="457200"/>
            <a:ext cx="8305800" cy="5486400"/>
          </a:xfrm>
        </p:spPr>
      </p:pic>
      <p:sp>
        <p:nvSpPr>
          <p:cNvPr id="4" name="Text Placeholder 3"/>
          <p:cNvSpPr>
            <a:spLocks noGrp="1"/>
          </p:cNvSpPr>
          <p:nvPr>
            <p:ph type="body" sz="half" idx="2"/>
          </p:nvPr>
        </p:nvSpPr>
        <p:spPr>
          <a:xfrm>
            <a:off x="3276600" y="6053138"/>
            <a:ext cx="5486400" cy="804862"/>
          </a:xfrm>
        </p:spPr>
        <p:txBody>
          <a:bodyPr>
            <a:normAutofit/>
          </a:bodyPr>
          <a:lstStyle/>
          <a:p>
            <a:r>
              <a:rPr lang="en-IN" dirty="0" smtClean="0"/>
              <a:t>This page gives an </a:t>
            </a:r>
            <a:r>
              <a:rPr lang="en-IN" dirty="0" err="1" smtClean="0"/>
              <a:t>otion</a:t>
            </a:r>
            <a:r>
              <a:rPr lang="en-IN" dirty="0" smtClean="0"/>
              <a:t> to </a:t>
            </a:r>
            <a:r>
              <a:rPr lang="en-IN" dirty="0" err="1" smtClean="0"/>
              <a:t>upadate</a:t>
            </a:r>
            <a:r>
              <a:rPr lang="en-IN" dirty="0" smtClean="0"/>
              <a:t> the old password with a new one by                                                                                                        filling a simple above shown change password form.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u="sng" dirty="0" smtClean="0"/>
              <a:t>Dropdown Box Option: “Contact Us”</a:t>
            </a:r>
            <a:endParaRPr lang="en-IN" dirty="0"/>
          </a:p>
        </p:txBody>
      </p:sp>
      <p:pic>
        <p:nvPicPr>
          <p:cNvPr id="5" name="Picture Placeholder 4" descr="about us.PNG"/>
          <p:cNvPicPr>
            <a:picLocks noGrp="1" noChangeAspect="1"/>
          </p:cNvPicPr>
          <p:nvPr>
            <p:ph type="pic" idx="1"/>
          </p:nvPr>
        </p:nvPicPr>
        <p:blipFill>
          <a:blip r:embed="rId2"/>
          <a:srcRect l="17030" r="17030"/>
          <a:stretch>
            <a:fillRect/>
          </a:stretch>
        </p:blipFill>
        <p:spPr/>
      </p:pic>
      <p:sp>
        <p:nvSpPr>
          <p:cNvPr id="4" name="Text Placeholder 3"/>
          <p:cNvSpPr>
            <a:spLocks noGrp="1"/>
          </p:cNvSpPr>
          <p:nvPr>
            <p:ph type="body" sz="half" idx="2"/>
          </p:nvPr>
        </p:nvSpPr>
        <p:spPr/>
        <p:txBody>
          <a:bodyPr/>
          <a:lstStyle/>
          <a:p>
            <a:r>
              <a:rPr lang="en-IN" dirty="0" smtClean="0"/>
              <a:t>This options pops your web page to our official site where  our all contact details are available, as shown above.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‘ITEMS’</a:t>
            </a:r>
            <a:endParaRPr lang="en-IN" u="sng" dirty="0"/>
          </a:p>
        </p:txBody>
      </p:sp>
      <p:pic>
        <p:nvPicPr>
          <p:cNvPr id="4" name="Content Placeholder 3" descr="item.PNG"/>
          <p:cNvPicPr>
            <a:picLocks noGrp="1" noChangeAspect="1"/>
          </p:cNvPicPr>
          <p:nvPr>
            <p:ph idx="1"/>
          </p:nvPr>
        </p:nvPicPr>
        <p:blipFill>
          <a:blip r:embed="rId2"/>
          <a:stretch>
            <a:fillRect/>
          </a:stretch>
        </p:blipFill>
        <p:spPr>
          <a:xfrm>
            <a:off x="1435100" y="1906514"/>
            <a:ext cx="7499350" cy="388317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Above Page</a:t>
            </a:r>
            <a:endParaRPr lang="en-IN" dirty="0"/>
          </a:p>
        </p:txBody>
      </p:sp>
      <p:sp>
        <p:nvSpPr>
          <p:cNvPr id="3" name="Content Placeholder 2"/>
          <p:cNvSpPr>
            <a:spLocks noGrp="1"/>
          </p:cNvSpPr>
          <p:nvPr>
            <p:ph idx="1"/>
          </p:nvPr>
        </p:nvSpPr>
        <p:spPr/>
        <p:txBody>
          <a:bodyPr>
            <a:normAutofit/>
          </a:bodyPr>
          <a:lstStyle/>
          <a:p>
            <a:r>
              <a:rPr lang="en-IN" dirty="0" smtClean="0"/>
              <a:t>The list of all Office Inventory Items is shown with some of their attributes like Name, Model No., Category, Description etc. as shown  above.</a:t>
            </a:r>
          </a:p>
          <a:p>
            <a:r>
              <a:rPr lang="en-IN" dirty="0" smtClean="0"/>
              <a:t>You can also add new items through a button given above.</a:t>
            </a:r>
          </a:p>
          <a:p>
            <a:r>
              <a:rPr lang="en-IN" dirty="0" smtClean="0"/>
              <a:t>Details of each Item can be edited, viewed or deleted through different pages as shown in following slides….</a:t>
            </a:r>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791200"/>
            <a:ext cx="1504504" cy="457200"/>
          </a:xfrm>
        </p:spPr>
        <p:txBody>
          <a:bodyPr/>
          <a:lstStyle/>
          <a:p>
            <a:r>
              <a:rPr lang="en-IN" dirty="0" smtClean="0"/>
              <a:t>                                         </a:t>
            </a:r>
            <a:r>
              <a:rPr lang="en-IN" u="sng" dirty="0" smtClean="0"/>
              <a:t>Add Item </a:t>
            </a:r>
            <a:endParaRPr lang="en-IN" u="sng" dirty="0"/>
          </a:p>
        </p:txBody>
      </p:sp>
      <p:pic>
        <p:nvPicPr>
          <p:cNvPr id="7" name="Picture Placeholder 6" descr="add item.PNG"/>
          <p:cNvPicPr preferRelativeResize="0">
            <a:picLocks noGrp="1"/>
          </p:cNvPicPr>
          <p:nvPr>
            <p:ph type="pic" idx="1"/>
          </p:nvPr>
        </p:nvPicPr>
        <p:blipFill>
          <a:blip r:embed="rId2"/>
          <a:stretch>
            <a:fillRect/>
          </a:stretch>
        </p:blipFill>
        <p:spPr>
          <a:xfrm>
            <a:off x="304800" y="685800"/>
            <a:ext cx="8534400" cy="5029200"/>
          </a:xfrm>
        </p:spPr>
      </p:pic>
      <p:sp>
        <p:nvSpPr>
          <p:cNvPr id="6" name="Text Placeholder 5"/>
          <p:cNvSpPr>
            <a:spLocks noGrp="1"/>
          </p:cNvSpPr>
          <p:nvPr>
            <p:ph type="body" sz="half" idx="2"/>
          </p:nvPr>
        </p:nvSpPr>
        <p:spPr>
          <a:xfrm>
            <a:off x="1752600" y="5791200"/>
            <a:ext cx="5486400" cy="804862"/>
          </a:xfrm>
        </p:spPr>
        <p:txBody>
          <a:bodyPr>
            <a:normAutofit/>
          </a:bodyPr>
          <a:lstStyle/>
          <a:p>
            <a:r>
              <a:rPr lang="en-IN" dirty="0" smtClean="0"/>
              <a:t>Fill a simple form in this page and click submit to add a new Item in the </a:t>
            </a:r>
            <a:r>
              <a:rPr lang="en-IN" dirty="0" err="1" smtClean="0"/>
              <a:t>Inventory.Here</a:t>
            </a:r>
            <a:r>
              <a:rPr lang="en-IN" dirty="0" smtClean="0"/>
              <a:t> Form is all about the attributes of the item that is going to be inserted.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609600"/>
            <a:ext cx="1961704" cy="533400"/>
          </a:xfrm>
        </p:spPr>
        <p:txBody>
          <a:bodyPr/>
          <a:lstStyle/>
          <a:p>
            <a:r>
              <a:rPr lang="en-IN" dirty="0" smtClean="0"/>
              <a:t>                                       </a:t>
            </a:r>
            <a:r>
              <a:rPr lang="en-IN" u="sng" dirty="0" smtClean="0"/>
              <a:t>Delete Item</a:t>
            </a:r>
            <a:endParaRPr lang="en-IN" u="sng" dirty="0"/>
          </a:p>
        </p:txBody>
      </p:sp>
      <p:pic>
        <p:nvPicPr>
          <p:cNvPr id="5" name="Picture Placeholder 4" descr="delete item.PNG"/>
          <p:cNvPicPr>
            <a:picLocks noGrp="1" noChangeAspect="1"/>
          </p:cNvPicPr>
          <p:nvPr>
            <p:ph type="pic" idx="1"/>
          </p:nvPr>
        </p:nvPicPr>
        <p:blipFill>
          <a:blip r:embed="rId2"/>
          <a:srcRect l="17376" r="17376"/>
          <a:stretch>
            <a:fillRect/>
          </a:stretch>
        </p:blipFill>
        <p:spPr>
          <a:xfrm>
            <a:off x="838200" y="1371600"/>
            <a:ext cx="4419600" cy="3514531"/>
          </a:xfrm>
        </p:spPr>
      </p:pic>
      <p:sp>
        <p:nvSpPr>
          <p:cNvPr id="4" name="Text Placeholder 3"/>
          <p:cNvSpPr>
            <a:spLocks noGrp="1"/>
          </p:cNvSpPr>
          <p:nvPr>
            <p:ph type="body" sz="half" idx="2"/>
          </p:nvPr>
        </p:nvSpPr>
        <p:spPr>
          <a:xfrm>
            <a:off x="5410200" y="1219200"/>
            <a:ext cx="3733800" cy="2405062"/>
          </a:xfrm>
        </p:spPr>
        <p:txBody>
          <a:bodyPr>
            <a:normAutofit/>
          </a:bodyPr>
          <a:lstStyle/>
          <a:p>
            <a:r>
              <a:rPr lang="en-IN" dirty="0" smtClean="0"/>
              <a:t>On clicking on delete button provided to every item in the list or by using delete selected option in select action dropdown user can delete items of inventory. Before final delete the above pop box comes out on clicking OK    the item will be permanently deleted.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4648200"/>
            <a:ext cx="2037904" cy="609600"/>
          </a:xfrm>
        </p:spPr>
        <p:txBody>
          <a:bodyPr/>
          <a:lstStyle/>
          <a:p>
            <a:r>
              <a:rPr lang="en-IN" dirty="0" smtClean="0"/>
              <a:t>                                  </a:t>
            </a:r>
            <a:r>
              <a:rPr lang="en-IN" u="sng" dirty="0" smtClean="0"/>
              <a:t>Edit Item</a:t>
            </a:r>
            <a:endParaRPr lang="en-IN" u="sng" dirty="0"/>
          </a:p>
        </p:txBody>
      </p:sp>
      <p:pic>
        <p:nvPicPr>
          <p:cNvPr id="5" name="Picture Placeholder 4" descr="edit item.PNG"/>
          <p:cNvPicPr preferRelativeResize="0">
            <a:picLocks noGrp="1"/>
          </p:cNvPicPr>
          <p:nvPr>
            <p:ph type="pic" idx="1"/>
          </p:nvPr>
        </p:nvPicPr>
        <p:blipFill>
          <a:blip r:embed="rId2"/>
          <a:stretch>
            <a:fillRect/>
          </a:stretch>
        </p:blipFill>
        <p:spPr>
          <a:xfrm>
            <a:off x="381000" y="381000"/>
            <a:ext cx="8077200" cy="4495800"/>
          </a:xfrm>
        </p:spPr>
      </p:pic>
      <p:sp>
        <p:nvSpPr>
          <p:cNvPr id="4" name="Text Placeholder 3"/>
          <p:cNvSpPr>
            <a:spLocks noGrp="1"/>
          </p:cNvSpPr>
          <p:nvPr>
            <p:ph type="body" sz="half" idx="2"/>
          </p:nvPr>
        </p:nvSpPr>
        <p:spPr/>
        <p:txBody>
          <a:bodyPr>
            <a:normAutofit fontScale="70000" lnSpcReduction="20000"/>
          </a:bodyPr>
          <a:lstStyle/>
          <a:p>
            <a:r>
              <a:rPr lang="en-IN" dirty="0" smtClean="0"/>
              <a:t>In this page the form is similar to the add item page but here the selected item’s details are previously filled in the fields. We can edit any desired field and on clicking on submit the item’s info would be updated on the database.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4876800"/>
            <a:ext cx="1809304" cy="533400"/>
          </a:xfrm>
        </p:spPr>
        <p:txBody>
          <a:bodyPr/>
          <a:lstStyle/>
          <a:p>
            <a:r>
              <a:rPr lang="en-IN" dirty="0" smtClean="0"/>
              <a:t>                                 </a:t>
            </a:r>
            <a:r>
              <a:rPr lang="en-IN" u="sng" dirty="0" smtClean="0"/>
              <a:t>View Item</a:t>
            </a:r>
            <a:endParaRPr lang="en-IN" u="sng" dirty="0"/>
          </a:p>
        </p:txBody>
      </p:sp>
      <p:pic>
        <p:nvPicPr>
          <p:cNvPr id="5" name="Picture Placeholder 4" descr="view item.PNG"/>
          <p:cNvPicPr preferRelativeResize="0">
            <a:picLocks noGrp="1"/>
          </p:cNvPicPr>
          <p:nvPr>
            <p:ph type="pic" idx="1"/>
          </p:nvPr>
        </p:nvPicPr>
        <p:blipFill>
          <a:blip r:embed="rId2"/>
          <a:stretch>
            <a:fillRect/>
          </a:stretch>
        </p:blipFill>
        <p:spPr>
          <a:xfrm>
            <a:off x="381000" y="381000"/>
            <a:ext cx="8382000" cy="4495800"/>
          </a:xfrm>
        </p:spPr>
      </p:pic>
      <p:sp>
        <p:nvSpPr>
          <p:cNvPr id="4" name="Text Placeholder 3"/>
          <p:cNvSpPr>
            <a:spLocks noGrp="1"/>
          </p:cNvSpPr>
          <p:nvPr>
            <p:ph type="body" sz="half" idx="2"/>
          </p:nvPr>
        </p:nvSpPr>
        <p:spPr/>
        <p:txBody>
          <a:bodyPr>
            <a:normAutofit/>
          </a:bodyPr>
          <a:lstStyle/>
          <a:p>
            <a:r>
              <a:rPr lang="en-IN" dirty="0" smtClean="0"/>
              <a:t>This also have the same attribute form as the above two . The only difference is that here the form is read only type. No field can be edited, deleted or modified.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u="sng" dirty="0" smtClean="0"/>
              <a:t>List- ‘ITEM ALLOCATION’</a:t>
            </a:r>
            <a:endParaRPr lang="en-IN" dirty="0"/>
          </a:p>
        </p:txBody>
      </p:sp>
      <p:pic>
        <p:nvPicPr>
          <p:cNvPr id="9" name="Content Placeholder 8" descr="item allocation.PNG"/>
          <p:cNvPicPr>
            <a:picLocks noGrp="1" noChangeAspect="1"/>
          </p:cNvPicPr>
          <p:nvPr>
            <p:ph idx="1"/>
          </p:nvPr>
        </p:nvPicPr>
        <p:blipFill>
          <a:blip r:embed="rId2"/>
          <a:stretch>
            <a:fillRect/>
          </a:stretch>
        </p:blipFill>
        <p:spPr>
          <a:xfrm>
            <a:off x="1435100" y="1927103"/>
            <a:ext cx="7499350" cy="384199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u="sng" dirty="0" smtClean="0"/>
              <a:t>In Above Page</a:t>
            </a:r>
            <a:endParaRPr lang="en-IN" u="sng" dirty="0"/>
          </a:p>
        </p:txBody>
      </p:sp>
      <p:sp>
        <p:nvSpPr>
          <p:cNvPr id="6" name="Content Placeholder 5"/>
          <p:cNvSpPr>
            <a:spLocks noGrp="1"/>
          </p:cNvSpPr>
          <p:nvPr>
            <p:ph idx="1"/>
          </p:nvPr>
        </p:nvSpPr>
        <p:spPr/>
        <p:txBody>
          <a:bodyPr>
            <a:normAutofit fontScale="92500" lnSpcReduction="20000"/>
          </a:bodyPr>
          <a:lstStyle/>
          <a:p>
            <a:r>
              <a:rPr lang="en-IN" dirty="0" smtClean="0"/>
              <a:t>This page is to allocate the Items to the Inventory Members.</a:t>
            </a:r>
          </a:p>
          <a:p>
            <a:r>
              <a:rPr lang="en-IN" dirty="0" smtClean="0"/>
              <a:t>The Select Member </a:t>
            </a:r>
            <a:r>
              <a:rPr lang="en-IN" dirty="0" err="1" smtClean="0"/>
              <a:t>Dropbox</a:t>
            </a:r>
            <a:r>
              <a:rPr lang="en-IN" dirty="0" smtClean="0"/>
              <a:t> give user options to select a member from member list by is name to allocate items or to undo the allocation.</a:t>
            </a:r>
          </a:p>
          <a:p>
            <a:r>
              <a:rPr lang="en-IN" dirty="0" smtClean="0"/>
              <a:t>Note that Every Item can be allocated to a member from item list to member list only once.</a:t>
            </a:r>
          </a:p>
          <a:p>
            <a:r>
              <a:rPr lang="en-IN" dirty="0" smtClean="0"/>
              <a:t>On clicking Submit button the new allocation will be done.</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8229600" cy="715962"/>
          </a:xfrm>
        </p:spPr>
        <p:txBody>
          <a:bodyPr>
            <a:normAutofit/>
          </a:bodyPr>
          <a:lstStyle/>
          <a:p>
            <a:r>
              <a:rPr lang="en-IN" sz="3600" b="1" u="sng" dirty="0" smtClean="0"/>
              <a:t>Introduction</a:t>
            </a:r>
            <a:endParaRPr lang="en-IN" sz="3600" b="1" u="sng" dirty="0"/>
          </a:p>
        </p:txBody>
      </p:sp>
      <p:sp>
        <p:nvSpPr>
          <p:cNvPr id="3" name="Content Placeholder 2"/>
          <p:cNvSpPr>
            <a:spLocks noGrp="1"/>
          </p:cNvSpPr>
          <p:nvPr>
            <p:ph idx="1"/>
          </p:nvPr>
        </p:nvSpPr>
        <p:spPr>
          <a:xfrm>
            <a:off x="1143000" y="1295400"/>
            <a:ext cx="7543800" cy="4495800"/>
          </a:xfrm>
        </p:spPr>
        <p:txBody>
          <a:bodyPr>
            <a:normAutofit fontScale="92500"/>
          </a:bodyPr>
          <a:lstStyle/>
          <a:p>
            <a:pPr algn="just"/>
            <a:r>
              <a:rPr lang="en-IN" sz="2000" dirty="0" err="1" smtClean="0"/>
              <a:t>GlobKart</a:t>
            </a:r>
            <a:r>
              <a:rPr lang="en-IN" sz="2000" dirty="0" smtClean="0"/>
              <a:t> IMS is an inventory management web interface tool designed </a:t>
            </a:r>
            <a:r>
              <a:rPr lang="en-IN" sz="2000" dirty="0" err="1" smtClean="0"/>
              <a:t>inPHP</a:t>
            </a:r>
            <a:r>
              <a:rPr lang="en-IN" sz="2000" dirty="0" smtClean="0"/>
              <a:t> script  and styled through </a:t>
            </a:r>
            <a:r>
              <a:rPr lang="en-IN" sz="2000" dirty="0" err="1" smtClean="0"/>
              <a:t>JQuery</a:t>
            </a:r>
            <a:r>
              <a:rPr lang="en-IN" sz="2000" dirty="0" smtClean="0"/>
              <a:t> (Bootstrap) libraries.</a:t>
            </a:r>
          </a:p>
          <a:p>
            <a:pPr algn="just"/>
            <a:r>
              <a:rPr lang="en-IN" sz="2000" dirty="0" smtClean="0"/>
              <a:t>The main function of this tool is to manage all kinds of Items present at a small or large workplace or an office. One can also refer it as an Office Inventory Management Tool.</a:t>
            </a:r>
          </a:p>
          <a:p>
            <a:pPr algn="just"/>
            <a:r>
              <a:rPr lang="en-IN" sz="2000" dirty="0" smtClean="0"/>
              <a:t>Its another important Functionality is to manage the Office Members according to their Departments and their roles (designations) and also monitoring the Item and Utility distribution to the respective members.</a:t>
            </a:r>
          </a:p>
          <a:p>
            <a:pPr algn="just"/>
            <a:r>
              <a:rPr lang="en-IN" sz="2000" dirty="0" smtClean="0"/>
              <a:t>This tool is very useful for Head of Departments or Managers to maintain records of the office commodities and employees.</a:t>
            </a:r>
          </a:p>
          <a:p>
            <a:pPr algn="just"/>
            <a:r>
              <a:rPr lang="en-IN" sz="2000" dirty="0" smtClean="0"/>
              <a:t>This tool is made to make dynamic Inventory Monitoring  along with reporting, also the database associated with this tool is a dynamic one. </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‘CATEGORIES’</a:t>
            </a:r>
            <a:endParaRPr lang="en-IN" u="sng" dirty="0"/>
          </a:p>
        </p:txBody>
      </p:sp>
      <p:pic>
        <p:nvPicPr>
          <p:cNvPr id="4" name="Content Placeholder 3" descr="category.PNG"/>
          <p:cNvPicPr>
            <a:picLocks noGrp="1" noChangeAspect="1"/>
          </p:cNvPicPr>
          <p:nvPr>
            <p:ph idx="1"/>
          </p:nvPr>
        </p:nvPicPr>
        <p:blipFill>
          <a:blip r:embed="rId2"/>
          <a:stretch>
            <a:fillRect/>
          </a:stretch>
        </p:blipFill>
        <p:spPr>
          <a:xfrm>
            <a:off x="1435100" y="1912340"/>
            <a:ext cx="7499350" cy="387152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‘MEMBERS’</a:t>
            </a:r>
            <a:endParaRPr lang="en-IN" u="sng" dirty="0"/>
          </a:p>
        </p:txBody>
      </p:sp>
      <p:pic>
        <p:nvPicPr>
          <p:cNvPr id="4" name="Content Placeholder 3" descr="member.PNG"/>
          <p:cNvPicPr>
            <a:picLocks noGrp="1" noChangeAspect="1"/>
          </p:cNvPicPr>
          <p:nvPr>
            <p:ph idx="1"/>
          </p:nvPr>
        </p:nvPicPr>
        <p:blipFill>
          <a:blip r:embed="rId2"/>
          <a:stretch>
            <a:fillRect/>
          </a:stretch>
        </p:blipFill>
        <p:spPr>
          <a:xfrm>
            <a:off x="1435100" y="1903239"/>
            <a:ext cx="7499350" cy="3889721"/>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‘DEPARTMENTS’</a:t>
            </a:r>
            <a:endParaRPr lang="en-IN" u="sng" dirty="0"/>
          </a:p>
        </p:txBody>
      </p:sp>
      <p:pic>
        <p:nvPicPr>
          <p:cNvPr id="4" name="Content Placeholder 3" descr="department.PNG"/>
          <p:cNvPicPr>
            <a:picLocks noGrp="1" noChangeAspect="1"/>
          </p:cNvPicPr>
          <p:nvPr>
            <p:ph idx="1"/>
          </p:nvPr>
        </p:nvPicPr>
        <p:blipFill>
          <a:blip r:embed="rId2"/>
          <a:stretch>
            <a:fillRect/>
          </a:stretch>
        </p:blipFill>
        <p:spPr>
          <a:xfrm>
            <a:off x="1435100" y="1919416"/>
            <a:ext cx="7499350" cy="3857368"/>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‘VENDORS’</a:t>
            </a:r>
            <a:endParaRPr lang="en-IN" dirty="0"/>
          </a:p>
        </p:txBody>
      </p:sp>
      <p:pic>
        <p:nvPicPr>
          <p:cNvPr id="4" name="Content Placeholder 3" descr="vendor.PNG"/>
          <p:cNvPicPr>
            <a:picLocks noGrp="1" noChangeAspect="1"/>
          </p:cNvPicPr>
          <p:nvPr>
            <p:ph idx="1"/>
          </p:nvPr>
        </p:nvPicPr>
        <p:blipFill>
          <a:blip r:embed="rId2"/>
          <a:stretch>
            <a:fillRect/>
          </a:stretch>
        </p:blipFill>
        <p:spPr>
          <a:xfrm>
            <a:off x="1435100" y="1928297"/>
            <a:ext cx="7499350" cy="383960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 Above Four Pages</a:t>
            </a:r>
            <a:endParaRPr lang="en-IN" u="sng" dirty="0"/>
          </a:p>
        </p:txBody>
      </p:sp>
      <p:sp>
        <p:nvSpPr>
          <p:cNvPr id="3" name="Content Placeholder 2"/>
          <p:cNvSpPr>
            <a:spLocks noGrp="1"/>
          </p:cNvSpPr>
          <p:nvPr>
            <p:ph idx="1"/>
          </p:nvPr>
        </p:nvSpPr>
        <p:spPr/>
        <p:txBody>
          <a:bodyPr>
            <a:normAutofit fontScale="70000" lnSpcReduction="20000"/>
          </a:bodyPr>
          <a:lstStyle/>
          <a:p>
            <a:r>
              <a:rPr lang="en-IN" dirty="0" smtClean="0"/>
              <a:t>There is ‘Categories’ List which manages the record of categories of inventory items. </a:t>
            </a:r>
          </a:p>
          <a:p>
            <a:r>
              <a:rPr lang="en-IN" dirty="0" smtClean="0"/>
              <a:t>There is ‘Members’ List which manages the record of all the members of user’s workplace.</a:t>
            </a:r>
          </a:p>
          <a:p>
            <a:r>
              <a:rPr lang="en-IN" dirty="0" smtClean="0"/>
              <a:t>There is ‘Departments’ List which manages the record of all the departments of the workplace by which members of user’s workplace can be characterized.</a:t>
            </a:r>
          </a:p>
          <a:p>
            <a:r>
              <a:rPr lang="en-IN" dirty="0" smtClean="0"/>
              <a:t>There is ‘Vendors’ List which manages the record of all the vendors of the workplace by which vendors of various inventory items can be monitored as well as managed.</a:t>
            </a:r>
          </a:p>
          <a:p>
            <a:r>
              <a:rPr lang="en-IN" dirty="0" smtClean="0"/>
              <a:t>NOTE : All Above Four Lists have same functionalities of add, edit, view and delete as the Item </a:t>
            </a:r>
            <a:r>
              <a:rPr lang="en-IN" dirty="0" err="1" smtClean="0"/>
              <a:t>List.Every</a:t>
            </a:r>
            <a:r>
              <a:rPr lang="en-IN" dirty="0" smtClean="0"/>
              <a:t> list is associated to a unique table in inventory database.</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‘REPORTS’</a:t>
            </a:r>
            <a:endParaRPr lang="en-IN" u="sng" dirty="0"/>
          </a:p>
        </p:txBody>
      </p:sp>
      <p:pic>
        <p:nvPicPr>
          <p:cNvPr id="4" name="Content Placeholder 3" descr="reports.PNG"/>
          <p:cNvPicPr>
            <a:picLocks noGrp="1" noChangeAspect="1"/>
          </p:cNvPicPr>
          <p:nvPr>
            <p:ph idx="1"/>
          </p:nvPr>
        </p:nvPicPr>
        <p:blipFill>
          <a:blip r:embed="rId2"/>
          <a:stretch>
            <a:fillRect/>
          </a:stretch>
        </p:blipFill>
        <p:spPr>
          <a:xfrm>
            <a:off x="1435100" y="1904996"/>
            <a:ext cx="7499350" cy="3886207"/>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 Above Page</a:t>
            </a:r>
            <a:endParaRPr lang="en-IN" u="sng" dirty="0"/>
          </a:p>
        </p:txBody>
      </p:sp>
      <p:sp>
        <p:nvSpPr>
          <p:cNvPr id="3" name="Content Placeholder 2"/>
          <p:cNvSpPr>
            <a:spLocks noGrp="1"/>
          </p:cNvSpPr>
          <p:nvPr>
            <p:ph idx="1"/>
          </p:nvPr>
        </p:nvSpPr>
        <p:spPr/>
        <p:txBody>
          <a:bodyPr>
            <a:normAutofit fontScale="92500" lnSpcReduction="20000"/>
          </a:bodyPr>
          <a:lstStyle/>
          <a:p>
            <a:r>
              <a:rPr lang="en-IN" dirty="0" smtClean="0"/>
              <a:t>Total six Reports can be </a:t>
            </a:r>
            <a:r>
              <a:rPr lang="en-IN" dirty="0" err="1" smtClean="0"/>
              <a:t>generated,which</a:t>
            </a:r>
            <a:r>
              <a:rPr lang="en-IN" dirty="0" smtClean="0"/>
              <a:t> are as follows,</a:t>
            </a:r>
          </a:p>
          <a:p>
            <a:pPr>
              <a:buFont typeface="Wingdings" pitchFamily="2" charset="2"/>
              <a:buChar char="Ø"/>
            </a:pPr>
            <a:r>
              <a:rPr lang="en-IN" dirty="0" smtClean="0"/>
              <a:t>Active Members Report</a:t>
            </a:r>
          </a:p>
          <a:p>
            <a:pPr>
              <a:buFont typeface="Wingdings" pitchFamily="2" charset="2"/>
              <a:buChar char="Ø"/>
            </a:pPr>
            <a:r>
              <a:rPr lang="en-IN" dirty="0" smtClean="0"/>
              <a:t>Active Items Report</a:t>
            </a:r>
          </a:p>
          <a:p>
            <a:pPr>
              <a:buFont typeface="Wingdings" pitchFamily="2" charset="2"/>
              <a:buChar char="Ø"/>
            </a:pPr>
            <a:r>
              <a:rPr lang="en-IN" dirty="0" smtClean="0"/>
              <a:t>Active Vendors Report</a:t>
            </a:r>
          </a:p>
          <a:p>
            <a:pPr>
              <a:buFont typeface="Wingdings" pitchFamily="2" charset="2"/>
              <a:buChar char="Ø"/>
            </a:pPr>
            <a:r>
              <a:rPr lang="en-IN" dirty="0" smtClean="0"/>
              <a:t>Items Allotment Report</a:t>
            </a:r>
          </a:p>
          <a:p>
            <a:pPr>
              <a:buFont typeface="Wingdings" pitchFamily="2" charset="2"/>
              <a:buChar char="Ø"/>
            </a:pPr>
            <a:r>
              <a:rPr lang="en-IN" dirty="0" smtClean="0"/>
              <a:t>Out of Stock Items Report</a:t>
            </a:r>
          </a:p>
          <a:p>
            <a:pPr>
              <a:buFont typeface="Wingdings" pitchFamily="2" charset="2"/>
              <a:buChar char="Ø"/>
            </a:pPr>
            <a:r>
              <a:rPr lang="en-IN" dirty="0" smtClean="0"/>
              <a:t>Outdated </a:t>
            </a:r>
            <a:r>
              <a:rPr lang="en-IN" dirty="0" err="1" smtClean="0"/>
              <a:t>Iitems</a:t>
            </a:r>
            <a:r>
              <a:rPr lang="en-IN" dirty="0" smtClean="0"/>
              <a:t> Report </a:t>
            </a:r>
          </a:p>
          <a:p>
            <a:pPr>
              <a:buNone/>
            </a:pPr>
            <a:r>
              <a:rPr lang="en-IN" dirty="0" smtClean="0"/>
              <a:t>    All above six Reports are of same pattern and same functionalities. Lets take ‘Active Members Report’ as an </a:t>
            </a:r>
            <a:r>
              <a:rPr lang="en-IN" dirty="0" err="1" smtClean="0"/>
              <a:t>Eaxample</a:t>
            </a:r>
            <a:r>
              <a:rPr lang="en-IN" dirty="0" smtClean="0"/>
              <a:t>,</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t>Active Member Report</a:t>
            </a:r>
            <a:endParaRPr lang="en-IN" u="sng" dirty="0"/>
          </a:p>
        </p:txBody>
      </p:sp>
      <p:pic>
        <p:nvPicPr>
          <p:cNvPr id="6" name="Content Placeholder 5" descr="active member report.PNG"/>
          <p:cNvPicPr>
            <a:picLocks noGrp="1" noChangeAspect="1"/>
          </p:cNvPicPr>
          <p:nvPr>
            <p:ph idx="1"/>
          </p:nvPr>
        </p:nvPicPr>
        <p:blipFill>
          <a:blip r:embed="rId2"/>
          <a:stretch>
            <a:fillRect/>
          </a:stretch>
        </p:blipFill>
        <p:spPr>
          <a:xfrm>
            <a:off x="1435100" y="1894322"/>
            <a:ext cx="7499350" cy="3907556"/>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 Above Page </a:t>
            </a:r>
            <a:endParaRPr lang="en-IN" u="sng" dirty="0"/>
          </a:p>
        </p:txBody>
      </p:sp>
      <p:sp>
        <p:nvSpPr>
          <p:cNvPr id="3" name="Content Placeholder 2"/>
          <p:cNvSpPr>
            <a:spLocks noGrp="1"/>
          </p:cNvSpPr>
          <p:nvPr>
            <p:ph idx="1"/>
          </p:nvPr>
        </p:nvSpPr>
        <p:spPr/>
        <p:txBody>
          <a:bodyPr>
            <a:normAutofit fontScale="92500" lnSpcReduction="10000"/>
          </a:bodyPr>
          <a:lstStyle/>
          <a:p>
            <a:r>
              <a:rPr lang="en-IN" dirty="0" smtClean="0"/>
              <a:t>This Page shows another list but it is different from previous lists, They are static Reporting lists, here Records cannot be modified or deleted but can only be viewed.</a:t>
            </a:r>
          </a:p>
          <a:p>
            <a:r>
              <a:rPr lang="en-IN" dirty="0" smtClean="0"/>
              <a:t>Here By search box anything can be searched through any keyword.</a:t>
            </a:r>
          </a:p>
          <a:p>
            <a:r>
              <a:rPr lang="en-IN" dirty="0" smtClean="0"/>
              <a:t>‘Export CSV’ button can be used to generate the Excel format reports to be documented in hard copy if needed. </a:t>
            </a:r>
          </a:p>
          <a:p>
            <a:pPr>
              <a:buNone/>
            </a:pPr>
            <a:r>
              <a:rPr lang="en-IN" dirty="0" smtClean="0"/>
              <a:t>Following Slides are related to above detailing,</a:t>
            </a:r>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Export Box</a:t>
            </a:r>
            <a:endParaRPr lang="en-IN" u="sng" dirty="0"/>
          </a:p>
        </p:txBody>
      </p:sp>
      <p:pic>
        <p:nvPicPr>
          <p:cNvPr id="5" name="Picture Placeholder 4" descr="csv box.PNG"/>
          <p:cNvPicPr>
            <a:picLocks noGrp="1" noChangeAspect="1"/>
          </p:cNvPicPr>
          <p:nvPr>
            <p:ph type="pic" idx="1"/>
          </p:nvPr>
        </p:nvPicPr>
        <p:blipFill>
          <a:blip r:embed="rId2"/>
          <a:srcRect l="4001" r="4001"/>
          <a:stretch>
            <a:fillRect/>
          </a:stretch>
        </p:blipFill>
        <p:spPr/>
      </p:pic>
      <p:sp>
        <p:nvSpPr>
          <p:cNvPr id="4" name="Text Placeholder 3"/>
          <p:cNvSpPr>
            <a:spLocks noGrp="1"/>
          </p:cNvSpPr>
          <p:nvPr>
            <p:ph type="body" sz="half" idx="2"/>
          </p:nvPr>
        </p:nvSpPr>
        <p:spPr/>
        <p:txBody>
          <a:bodyPr/>
          <a:lstStyle/>
          <a:p>
            <a:r>
              <a:rPr lang="en-IN" dirty="0" smtClean="0"/>
              <a:t>The above box appears on clicking the ‘Export CSV’ </a:t>
            </a:r>
            <a:r>
              <a:rPr lang="en-IN" dirty="0" err="1" smtClean="0"/>
              <a:t>button,this</a:t>
            </a:r>
            <a:r>
              <a:rPr lang="en-IN" dirty="0" smtClean="0"/>
              <a:t> gives options for handling the </a:t>
            </a:r>
            <a:r>
              <a:rPr lang="en-IN" dirty="0" err="1" smtClean="0"/>
              <a:t>csv</a:t>
            </a:r>
            <a:r>
              <a:rPr lang="en-IN" dirty="0" smtClean="0"/>
              <a:t> format excel file.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u="sng" dirty="0" smtClean="0"/>
              <a:t>Login Page</a:t>
            </a:r>
            <a:endParaRPr lang="en-IN" u="sng" dirty="0"/>
          </a:p>
        </p:txBody>
      </p:sp>
      <p:pic>
        <p:nvPicPr>
          <p:cNvPr id="8" name="Content Placeholder 7" descr="forgot password.PNG"/>
          <p:cNvPicPr>
            <a:picLocks noGrp="1" noChangeAspect="1"/>
          </p:cNvPicPr>
          <p:nvPr>
            <p:ph idx="1"/>
          </p:nvPr>
        </p:nvPicPr>
        <p:blipFill>
          <a:blip r:embed="rId2"/>
          <a:stretch>
            <a:fillRect/>
          </a:stretch>
        </p:blipFill>
        <p:spPr>
          <a:xfrm>
            <a:off x="2795698" y="1744797"/>
            <a:ext cx="4778154" cy="4206605"/>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0200" y="4800600"/>
            <a:ext cx="2266504" cy="762000"/>
          </a:xfrm>
        </p:spPr>
        <p:txBody>
          <a:bodyPr/>
          <a:lstStyle/>
          <a:p>
            <a:r>
              <a:rPr lang="en-IN" dirty="0" smtClean="0"/>
              <a:t>                         </a:t>
            </a:r>
            <a:r>
              <a:rPr lang="en-IN" u="sng" dirty="0" smtClean="0"/>
              <a:t>Exported .CSV Excel Sheet   </a:t>
            </a:r>
            <a:endParaRPr lang="en-IN" u="sng" dirty="0"/>
          </a:p>
        </p:txBody>
      </p:sp>
      <p:pic>
        <p:nvPicPr>
          <p:cNvPr id="7" name="Picture Placeholder 6" descr="excel.PNG"/>
          <p:cNvPicPr>
            <a:picLocks noGrp="1" noChangeAspect="1"/>
          </p:cNvPicPr>
          <p:nvPr>
            <p:ph type="pic" idx="1"/>
          </p:nvPr>
        </p:nvPicPr>
        <p:blipFill>
          <a:blip r:embed="rId2"/>
          <a:srcRect l="12500" r="12500"/>
          <a:stretch>
            <a:fillRect/>
          </a:stretch>
        </p:blipFill>
        <p:spPr>
          <a:xfrm>
            <a:off x="304800" y="228600"/>
            <a:ext cx="8458200" cy="4572000"/>
          </a:xfrm>
        </p:spPr>
      </p:pic>
      <p:sp>
        <p:nvSpPr>
          <p:cNvPr id="6" name="Text Placeholder 5"/>
          <p:cNvSpPr>
            <a:spLocks noGrp="1"/>
          </p:cNvSpPr>
          <p:nvPr>
            <p:ph type="body" sz="half" idx="2"/>
          </p:nvPr>
        </p:nvSpPr>
        <p:spPr/>
        <p:txBody>
          <a:bodyPr>
            <a:normAutofit/>
          </a:bodyPr>
          <a:lstStyle/>
          <a:p>
            <a:r>
              <a:rPr lang="en-IN" sz="1600" dirty="0" smtClean="0"/>
              <a:t>The Above Image shows the Excel sheet in which the inventory data is </a:t>
            </a:r>
            <a:r>
              <a:rPr lang="en-IN" sz="1600" dirty="0" err="1" smtClean="0"/>
              <a:t>sen</a:t>
            </a:r>
            <a:r>
              <a:rPr lang="en-IN" sz="1600" dirty="0" smtClean="0"/>
              <a:t> through GKIMS tool.</a:t>
            </a:r>
            <a:endParaRPr lang="en-IN"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IN" sz="4800" dirty="0" smtClean="0"/>
              <a:t>THANK YOU!</a:t>
            </a:r>
            <a:endParaRPr lang="en-IN" sz="4800" dirty="0"/>
          </a:p>
        </p:txBody>
      </p:sp>
      <p:sp>
        <p:nvSpPr>
          <p:cNvPr id="6" name="Subtitle 5"/>
          <p:cNvSpPr>
            <a:spLocks noGrp="1"/>
          </p:cNvSpPr>
          <p:nvPr>
            <p:ph type="subTitle" idx="1"/>
          </p:nvPr>
        </p:nvSpPr>
        <p:spPr/>
        <p:txBody>
          <a:bodyPr>
            <a:normAutofit lnSpcReduction="10000"/>
          </a:bodyPr>
          <a:lstStyle/>
          <a:p>
            <a:r>
              <a:rPr lang="en-IN" dirty="0" smtClean="0"/>
              <a:t>Summer Training Project: </a:t>
            </a:r>
            <a:r>
              <a:rPr lang="en-IN" dirty="0" err="1" smtClean="0"/>
              <a:t>GlobKart</a:t>
            </a:r>
            <a:r>
              <a:rPr lang="en-IN" dirty="0" smtClean="0"/>
              <a:t> IMS</a:t>
            </a:r>
          </a:p>
          <a:p>
            <a:r>
              <a:rPr lang="en-IN" dirty="0" smtClean="0"/>
              <a:t>By Kartikeya </a:t>
            </a:r>
            <a:r>
              <a:rPr lang="en-IN" dirty="0" err="1" smtClean="0"/>
              <a:t>Misra</a:t>
            </a:r>
            <a:r>
              <a:rPr lang="en-IN" dirty="0" smtClean="0"/>
              <a:t> ,Summer Trainee </a:t>
            </a:r>
          </a:p>
          <a:p>
            <a:r>
              <a:rPr lang="en-IN" dirty="0" smtClean="0"/>
              <a:t>@</a:t>
            </a:r>
            <a:r>
              <a:rPr lang="en-IN" dirty="0" err="1" smtClean="0"/>
              <a:t>Globtier</a:t>
            </a:r>
            <a:r>
              <a:rPr lang="en-IN" dirty="0" smtClean="0"/>
              <a:t> </a:t>
            </a:r>
            <a:r>
              <a:rPr lang="en-IN" dirty="0" err="1" smtClean="0"/>
              <a:t>Infotech</a:t>
            </a:r>
            <a:r>
              <a:rPr lang="en-IN" dirty="0" smtClean="0"/>
              <a:t> </a:t>
            </a:r>
            <a:r>
              <a:rPr lang="en-IN" dirty="0" err="1" smtClean="0"/>
              <a:t>Pvt</a:t>
            </a:r>
            <a:r>
              <a:rPr lang="en-IN" dirty="0" smtClean="0"/>
              <a:t> Ltd.</a:t>
            </a:r>
          </a:p>
          <a:p>
            <a:r>
              <a:rPr lang="en-IN" dirty="0" smtClean="0"/>
              <a:t>During: Semester Gap 2016 Summers….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dirty="0" smtClean="0"/>
              <a:t>In Above Page</a:t>
            </a:r>
            <a:endParaRPr lang="en-IN" sz="4800" u="sng" dirty="0"/>
          </a:p>
        </p:txBody>
      </p:sp>
      <p:sp>
        <p:nvSpPr>
          <p:cNvPr id="3" name="Content Placeholder 2"/>
          <p:cNvSpPr>
            <a:spLocks noGrp="1"/>
          </p:cNvSpPr>
          <p:nvPr>
            <p:ph idx="1"/>
          </p:nvPr>
        </p:nvSpPr>
        <p:spPr/>
        <p:txBody>
          <a:bodyPr>
            <a:normAutofit lnSpcReduction="10000"/>
          </a:bodyPr>
          <a:lstStyle/>
          <a:p>
            <a:r>
              <a:rPr lang="en-IN" dirty="0" smtClean="0"/>
              <a:t>The user have to Insert his/her ‘Username’ and ‘Password’ and then click ‘Login’ button to login to the GKIMS tool.</a:t>
            </a:r>
          </a:p>
          <a:p>
            <a:r>
              <a:rPr lang="en-IN" dirty="0" smtClean="0"/>
              <a:t>User can also use ‘Remember’ me checkbox to easy login by save his credentials to the browser.</a:t>
            </a:r>
          </a:p>
          <a:p>
            <a:r>
              <a:rPr lang="en-IN" dirty="0" smtClean="0"/>
              <a:t>If User forgotten his/her password ,then he can use ‘Forgot </a:t>
            </a:r>
            <a:r>
              <a:rPr lang="en-IN" dirty="0" err="1" smtClean="0"/>
              <a:t>Password’button</a:t>
            </a:r>
            <a:r>
              <a:rPr lang="en-IN" dirty="0" smtClean="0"/>
              <a:t> to mail his/her password to the Email ID previously specified by User.</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Home Page or Dashboard</a:t>
            </a:r>
            <a:endParaRPr lang="en-IN" u="sng" dirty="0"/>
          </a:p>
        </p:txBody>
      </p:sp>
      <p:pic>
        <p:nvPicPr>
          <p:cNvPr id="4" name="Content Placeholder 3" descr="home1.PNG"/>
          <p:cNvPicPr>
            <a:picLocks noGrp="1" noChangeAspect="1"/>
          </p:cNvPicPr>
          <p:nvPr>
            <p:ph idx="1"/>
          </p:nvPr>
        </p:nvPicPr>
        <p:blipFill>
          <a:blip r:embed="rId2"/>
          <a:stretch>
            <a:fillRect/>
          </a:stretch>
        </p:blipFill>
        <p:spPr>
          <a:xfrm>
            <a:off x="1435100" y="1912721"/>
            <a:ext cx="7499350" cy="387075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u="sng" dirty="0" smtClean="0"/>
              <a:t>Dashboard</a:t>
            </a:r>
            <a:endParaRPr lang="en-IN" u="sng" dirty="0"/>
          </a:p>
        </p:txBody>
      </p:sp>
      <p:sp>
        <p:nvSpPr>
          <p:cNvPr id="6" name="Content Placeholder 5"/>
          <p:cNvSpPr>
            <a:spLocks noGrp="1"/>
          </p:cNvSpPr>
          <p:nvPr>
            <p:ph idx="1"/>
          </p:nvPr>
        </p:nvSpPr>
        <p:spPr/>
        <p:txBody>
          <a:bodyPr>
            <a:normAutofit lnSpcReduction="10000"/>
          </a:bodyPr>
          <a:lstStyle/>
          <a:p>
            <a:r>
              <a:rPr lang="en-IN" dirty="0" smtClean="0"/>
              <a:t> In Dashboard there is a Dynamic reporting Pi-graph showing the department wise ‘%’ Active member distribution, on the left.</a:t>
            </a:r>
          </a:p>
          <a:p>
            <a:r>
              <a:rPr lang="en-IN" dirty="0" smtClean="0"/>
              <a:t>Also a Dynamic </a:t>
            </a:r>
            <a:r>
              <a:rPr lang="en-IN" dirty="0" err="1" smtClean="0"/>
              <a:t>repoting</a:t>
            </a:r>
            <a:r>
              <a:rPr lang="en-IN" dirty="0" smtClean="0"/>
              <a:t> Bar-graph showing the Category wise Item Quantity Distribution, on the right.</a:t>
            </a:r>
          </a:p>
          <a:p>
            <a:r>
              <a:rPr lang="en-IN" dirty="0" smtClean="0"/>
              <a:t>The Left aligned Sidebar ,topmost Header bar and footer bar in bottom are described in the following slides.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Sidebar </a:t>
            </a:r>
            <a:endParaRPr lang="en-IN" u="sng" dirty="0"/>
          </a:p>
        </p:txBody>
      </p:sp>
      <p:sp>
        <p:nvSpPr>
          <p:cNvPr id="3" name="Content Placeholder 2"/>
          <p:cNvSpPr>
            <a:spLocks noGrp="1"/>
          </p:cNvSpPr>
          <p:nvPr>
            <p:ph idx="1"/>
          </p:nvPr>
        </p:nvSpPr>
        <p:spPr/>
        <p:txBody>
          <a:bodyPr>
            <a:normAutofit fontScale="92500" lnSpcReduction="20000"/>
          </a:bodyPr>
          <a:lstStyle/>
          <a:p>
            <a:r>
              <a:rPr lang="en-IN" dirty="0" smtClean="0"/>
              <a:t>The left aligned sidebar is giving various options to use the dynamic lists provided in this tool such as,</a:t>
            </a:r>
          </a:p>
          <a:p>
            <a:pPr>
              <a:buFont typeface="Wingdings" pitchFamily="2" charset="2"/>
              <a:buChar char="Ø"/>
            </a:pPr>
            <a:r>
              <a:rPr lang="en-IN" dirty="0" smtClean="0"/>
              <a:t>Dashboard                       </a:t>
            </a:r>
          </a:p>
          <a:p>
            <a:pPr>
              <a:buFont typeface="Wingdings" pitchFamily="2" charset="2"/>
              <a:buChar char="Ø"/>
            </a:pPr>
            <a:r>
              <a:rPr lang="en-IN" dirty="0" smtClean="0"/>
              <a:t>Items</a:t>
            </a:r>
          </a:p>
          <a:p>
            <a:pPr>
              <a:buFont typeface="Wingdings" pitchFamily="2" charset="2"/>
              <a:buChar char="Ø"/>
            </a:pPr>
            <a:r>
              <a:rPr lang="en-IN" dirty="0" smtClean="0"/>
              <a:t>Item Allocations</a:t>
            </a:r>
          </a:p>
          <a:p>
            <a:pPr>
              <a:buFont typeface="Wingdings" pitchFamily="2" charset="2"/>
              <a:buChar char="Ø"/>
            </a:pPr>
            <a:r>
              <a:rPr lang="en-IN" dirty="0" smtClean="0"/>
              <a:t>Categories</a:t>
            </a:r>
          </a:p>
          <a:p>
            <a:pPr>
              <a:buFont typeface="Wingdings" pitchFamily="2" charset="2"/>
              <a:buChar char="Ø"/>
            </a:pPr>
            <a:r>
              <a:rPr lang="en-IN" dirty="0" smtClean="0"/>
              <a:t>Members </a:t>
            </a:r>
          </a:p>
          <a:p>
            <a:pPr>
              <a:buFont typeface="Wingdings" pitchFamily="2" charset="2"/>
              <a:buChar char="Ø"/>
            </a:pPr>
            <a:r>
              <a:rPr lang="en-IN" dirty="0" smtClean="0"/>
              <a:t>Departments</a:t>
            </a:r>
          </a:p>
          <a:p>
            <a:pPr>
              <a:buFont typeface="Wingdings" pitchFamily="2" charset="2"/>
              <a:buChar char="Ø"/>
            </a:pPr>
            <a:r>
              <a:rPr lang="en-IN" dirty="0" smtClean="0"/>
              <a:t>Vendors</a:t>
            </a:r>
          </a:p>
          <a:p>
            <a:pPr>
              <a:buFont typeface="Wingdings" pitchFamily="2" charset="2"/>
              <a:buChar char="Ø"/>
            </a:pPr>
            <a:r>
              <a:rPr lang="en-IN" dirty="0" smtClean="0"/>
              <a:t>Reports</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Header and Footer</a:t>
            </a:r>
            <a:endParaRPr lang="en-IN" u="sng" dirty="0"/>
          </a:p>
        </p:txBody>
      </p:sp>
      <p:sp>
        <p:nvSpPr>
          <p:cNvPr id="3" name="Content Placeholder 2"/>
          <p:cNvSpPr>
            <a:spLocks noGrp="1"/>
          </p:cNvSpPr>
          <p:nvPr>
            <p:ph idx="1"/>
          </p:nvPr>
        </p:nvSpPr>
        <p:spPr/>
        <p:txBody>
          <a:bodyPr>
            <a:normAutofit fontScale="85000" lnSpcReduction="10000"/>
          </a:bodyPr>
          <a:lstStyle/>
          <a:p>
            <a:r>
              <a:rPr lang="en-IN" dirty="0" smtClean="0"/>
              <a:t>The header bar is placed in the topmost of the page displaying the tool name and a Dropdown with the user’s full name as its title.</a:t>
            </a:r>
          </a:p>
          <a:p>
            <a:r>
              <a:rPr lang="en-IN" dirty="0" smtClean="0"/>
              <a:t>The Dropdown Box provides options to ‘Edit Use Profile’, ‘Change Password’, ‘Refresh’, ‘Log out’ and ‘contact us’. The respective pages are described in next few slides.</a:t>
            </a:r>
          </a:p>
          <a:p>
            <a:r>
              <a:rPr lang="en-IN" dirty="0" smtClean="0"/>
              <a:t>The footer bar is placed in the bottom of the page providing you the option to follow our firm on ‘</a:t>
            </a:r>
            <a:r>
              <a:rPr lang="en-IN" dirty="0" err="1" smtClean="0"/>
              <a:t>Facebook</a:t>
            </a:r>
            <a:r>
              <a:rPr lang="en-IN" dirty="0" smtClean="0"/>
              <a:t>’, ‘Twitter’ and ‘Google+’.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1200"/>
            <a:ext cx="2647504" cy="685800"/>
          </a:xfrm>
        </p:spPr>
        <p:txBody>
          <a:bodyPr>
            <a:normAutofit fontScale="90000"/>
          </a:bodyPr>
          <a:lstStyle/>
          <a:p>
            <a:r>
              <a:rPr lang="en-IN" dirty="0" smtClean="0"/>
              <a:t>  </a:t>
            </a:r>
            <a:r>
              <a:rPr lang="en-IN" u="sng" dirty="0" smtClean="0"/>
              <a:t>Dropdown Box       Option: “Edit Profile”</a:t>
            </a:r>
            <a:endParaRPr lang="en-IN" u="sng" dirty="0"/>
          </a:p>
        </p:txBody>
      </p:sp>
      <p:pic>
        <p:nvPicPr>
          <p:cNvPr id="10" name="Picture Placeholder 9" descr="edit profile.PNG"/>
          <p:cNvPicPr preferRelativeResize="0">
            <a:picLocks noGrp="1"/>
          </p:cNvPicPr>
          <p:nvPr>
            <p:ph type="pic" idx="1"/>
          </p:nvPr>
        </p:nvPicPr>
        <p:blipFill>
          <a:blip r:embed="rId2"/>
          <a:stretch>
            <a:fillRect/>
          </a:stretch>
        </p:blipFill>
        <p:spPr>
          <a:xfrm>
            <a:off x="381000" y="457200"/>
            <a:ext cx="8305800" cy="5257800"/>
          </a:xfrm>
        </p:spPr>
      </p:pic>
      <p:sp>
        <p:nvSpPr>
          <p:cNvPr id="5" name="Text Placeholder 4"/>
          <p:cNvSpPr>
            <a:spLocks noGrp="1"/>
          </p:cNvSpPr>
          <p:nvPr>
            <p:ph type="body" sz="half" idx="2"/>
          </p:nvPr>
        </p:nvSpPr>
        <p:spPr>
          <a:xfrm>
            <a:off x="2590800" y="5715000"/>
            <a:ext cx="5486400" cy="804862"/>
          </a:xfrm>
        </p:spPr>
        <p:txBody>
          <a:bodyPr>
            <a:normAutofit/>
          </a:bodyPr>
          <a:lstStyle/>
          <a:p>
            <a:r>
              <a:rPr lang="en-IN" dirty="0" smtClean="0"/>
              <a:t>Here user can edit his/her personal information like first name, Last Name, Email Address and Username Also He can Add a Profile Picture  displayed on right side of the page.</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425</TotalTime>
  <Words>1228</Words>
  <Application>Microsoft Office PowerPoint</Application>
  <PresentationFormat>On-screen Show (4:3)</PresentationFormat>
  <Paragraphs>98</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GlobKart Inventory Management System  an Office Inventory Tool Designed in PHP</vt:lpstr>
      <vt:lpstr>Introduction</vt:lpstr>
      <vt:lpstr>Login Page</vt:lpstr>
      <vt:lpstr>In Above Page</vt:lpstr>
      <vt:lpstr>Home Page or Dashboard</vt:lpstr>
      <vt:lpstr>Dashboard</vt:lpstr>
      <vt:lpstr>Sidebar </vt:lpstr>
      <vt:lpstr>Header and Footer</vt:lpstr>
      <vt:lpstr>  Dropdown Box       Option: “Edit Profile”</vt:lpstr>
      <vt:lpstr>        Dropdown Box Option:     “Change Password”</vt:lpstr>
      <vt:lpstr>            Dropdown Box Option: “Contact Us”</vt:lpstr>
      <vt:lpstr>List- ‘ITEMS’</vt:lpstr>
      <vt:lpstr>In Above Page</vt:lpstr>
      <vt:lpstr>                                         Add Item </vt:lpstr>
      <vt:lpstr>                                       Delete Item</vt:lpstr>
      <vt:lpstr>                                  Edit Item</vt:lpstr>
      <vt:lpstr>                                 View Item</vt:lpstr>
      <vt:lpstr>List- ‘ITEM ALLOCATION’</vt:lpstr>
      <vt:lpstr>In Above Page</vt:lpstr>
      <vt:lpstr>List- ‘CATEGORIES’</vt:lpstr>
      <vt:lpstr>List- ‘MEMBERS’</vt:lpstr>
      <vt:lpstr>List- ‘DEPARTMENTS’</vt:lpstr>
      <vt:lpstr>List- ‘VENDORS’</vt:lpstr>
      <vt:lpstr>In Above Four Pages</vt:lpstr>
      <vt:lpstr>List- ‘REPORTS’</vt:lpstr>
      <vt:lpstr>In Above Page</vt:lpstr>
      <vt:lpstr>Active Member Report</vt:lpstr>
      <vt:lpstr>In Above Page </vt:lpstr>
      <vt:lpstr>                                 Export Box</vt:lpstr>
      <vt:lpstr>                         Exported .CSV Excel Sheet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GlobKart Inventory Management System  an Office Inventory Tool Designed in PHP</dc:title>
  <dc:creator>Kartikeya</dc:creator>
  <cp:lastModifiedBy>Kartikeya</cp:lastModifiedBy>
  <cp:revision>46</cp:revision>
  <dcterms:created xsi:type="dcterms:W3CDTF">2006-08-16T00:00:00Z</dcterms:created>
  <dcterms:modified xsi:type="dcterms:W3CDTF">2016-07-14T15:45:18Z</dcterms:modified>
</cp:coreProperties>
</file>