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6" r:id="rId8"/>
    <p:sldId id="263" r:id="rId9"/>
    <p:sldId id="264" r:id="rId10"/>
    <p:sldId id="265" r:id="rId11"/>
    <p:sldId id="266" r:id="rId12"/>
    <p:sldId id="268" r:id="rId13"/>
    <p:sldId id="275" r:id="rId14"/>
    <p:sldId id="269" r:id="rId15"/>
    <p:sldId id="274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-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0700" y="2655767"/>
            <a:ext cx="744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582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bg>
      <p:bgPr>
        <a:solidFill>
          <a:srgbClr val="2A95B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6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99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20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31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8733" y="2009533"/>
            <a:ext cx="733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28733" y="3380339"/>
            <a:ext cx="73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922233" y="2171200"/>
            <a:ext cx="834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+"/>
              <a:defRPr sz="3467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12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0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+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99333" y="1946200"/>
            <a:ext cx="45572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35633" y="1946200"/>
            <a:ext cx="45248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1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424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5670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7691668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5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139233" y="4960667"/>
            <a:ext cx="79136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2A95B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9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256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84" y="2599411"/>
            <a:ext cx="763003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spc="-10" dirty="0">
                <a:latin typeface="Trebuchet MS"/>
                <a:cs typeface="Trebuchet MS"/>
              </a:rPr>
              <a:t>Using Conversion Functions</a:t>
            </a:r>
            <a:r>
              <a:rPr sz="3600" spc="7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and</a:t>
            </a:r>
            <a:endParaRPr sz="3600" dirty="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sz="3600" spc="-10" dirty="0">
                <a:latin typeface="Trebuchet MS"/>
                <a:cs typeface="Trebuchet MS"/>
              </a:rPr>
              <a:t>Conditional</a:t>
            </a:r>
            <a:r>
              <a:rPr sz="3600" spc="-5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Expressions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1</a:t>
            </a:fld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591" y="0"/>
            <a:ext cx="8052817" cy="66535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10</a:t>
            </a:fld>
            <a:endParaRPr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700" y="773040"/>
            <a:ext cx="7886700" cy="52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11</a:t>
            </a:fld>
            <a:endParaRPr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0700" y="1066800"/>
            <a:ext cx="8610600" cy="4419599"/>
          </a:xfrm>
          <a:prstGeom prst="rect">
            <a:avLst/>
          </a:prstGeom>
          <a:blipFill>
            <a:blip r:embed="rId3" cstate="print"/>
            <a:stretch>
              <a:fillRect b="-831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12</a:t>
            </a:fld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1219200"/>
            <a:ext cx="9718549" cy="3540250"/>
          </a:xfrm>
          <a:prstGeom prst="rect">
            <a:avLst/>
          </a:prstGeom>
          <a:blipFill>
            <a:blip r:embed="rId3" cstate="print"/>
            <a:stretch>
              <a:fillRect t="-11888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13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73930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7172" y="781812"/>
            <a:ext cx="8301228" cy="485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14</a:t>
            </a:fld>
            <a:endParaRPr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4500" y="914400"/>
            <a:ext cx="87630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15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33780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1143000"/>
            <a:ext cx="10058400" cy="216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16</a:t>
            </a:fld>
            <a:endParaRPr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0887" y="701040"/>
            <a:ext cx="8650225" cy="5017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17</a:t>
            </a:fld>
            <a:endParaRPr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7068" y="770891"/>
            <a:ext cx="8817864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18</a:t>
            </a:fld>
            <a:endParaRPr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447800" y="2197894"/>
            <a:ext cx="587216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/>
              <a:t>Thank</a:t>
            </a:r>
            <a:r>
              <a:rPr sz="8000" spc="-270" dirty="0"/>
              <a:t> </a:t>
            </a:r>
            <a:r>
              <a:rPr sz="8000" spc="-340" dirty="0"/>
              <a:t>You</a:t>
            </a:r>
            <a:endParaRPr sz="287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6153911"/>
            <a:ext cx="1594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Prepared By :Khaled</a:t>
            </a:r>
            <a:r>
              <a:rPr sz="900" spc="-2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AlKhudari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FCAEE"/>
                </a:solidFill>
                <a:latin typeface="Trebuchet MS"/>
                <a:cs typeface="Trebuchet MS"/>
              </a:rPr>
              <a:t>18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814260"/>
            <a:ext cx="7467600" cy="3815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3574" y="4335672"/>
            <a:ext cx="1235075" cy="1080135"/>
          </a:xfrm>
          <a:custGeom>
            <a:avLst/>
            <a:gdLst/>
            <a:ahLst/>
            <a:cxnLst/>
            <a:rect l="l" t="t" r="r" b="b"/>
            <a:pathLst>
              <a:path w="1235075" h="1080135">
                <a:moveTo>
                  <a:pt x="32257" y="1001140"/>
                </a:moveTo>
                <a:lnTo>
                  <a:pt x="0" y="1080008"/>
                </a:lnTo>
                <a:lnTo>
                  <a:pt x="82423" y="1058545"/>
                </a:lnTo>
                <a:lnTo>
                  <a:pt x="74321" y="1049273"/>
                </a:lnTo>
                <a:lnTo>
                  <a:pt x="50164" y="1049273"/>
                </a:lnTo>
                <a:lnTo>
                  <a:pt x="43942" y="1048892"/>
                </a:lnTo>
                <a:lnTo>
                  <a:pt x="40386" y="1044701"/>
                </a:lnTo>
                <a:lnTo>
                  <a:pt x="36702" y="1040637"/>
                </a:lnTo>
                <a:lnTo>
                  <a:pt x="37211" y="1034414"/>
                </a:lnTo>
                <a:lnTo>
                  <a:pt x="41275" y="1030731"/>
                </a:lnTo>
                <a:lnTo>
                  <a:pt x="50825" y="1022387"/>
                </a:lnTo>
                <a:lnTo>
                  <a:pt x="32257" y="1001140"/>
                </a:lnTo>
                <a:close/>
              </a:path>
              <a:path w="1235075" h="1080135">
                <a:moveTo>
                  <a:pt x="50825" y="1022387"/>
                </a:moveTo>
                <a:lnTo>
                  <a:pt x="41275" y="1030731"/>
                </a:lnTo>
                <a:lnTo>
                  <a:pt x="37211" y="1034414"/>
                </a:lnTo>
                <a:lnTo>
                  <a:pt x="36702" y="1040637"/>
                </a:lnTo>
                <a:lnTo>
                  <a:pt x="40386" y="1044701"/>
                </a:lnTo>
                <a:lnTo>
                  <a:pt x="43942" y="1048892"/>
                </a:lnTo>
                <a:lnTo>
                  <a:pt x="50164" y="1049273"/>
                </a:lnTo>
                <a:lnTo>
                  <a:pt x="54356" y="1045717"/>
                </a:lnTo>
                <a:lnTo>
                  <a:pt x="63914" y="1037366"/>
                </a:lnTo>
                <a:lnTo>
                  <a:pt x="50825" y="1022387"/>
                </a:lnTo>
                <a:close/>
              </a:path>
              <a:path w="1235075" h="1080135">
                <a:moveTo>
                  <a:pt x="63914" y="1037366"/>
                </a:moveTo>
                <a:lnTo>
                  <a:pt x="54356" y="1045717"/>
                </a:lnTo>
                <a:lnTo>
                  <a:pt x="50164" y="1049273"/>
                </a:lnTo>
                <a:lnTo>
                  <a:pt x="74321" y="1049273"/>
                </a:lnTo>
                <a:lnTo>
                  <a:pt x="63914" y="1037366"/>
                </a:lnTo>
                <a:close/>
              </a:path>
              <a:path w="1235075" h="1080135">
                <a:moveTo>
                  <a:pt x="1221105" y="0"/>
                </a:moveTo>
                <a:lnTo>
                  <a:pt x="1216914" y="3555"/>
                </a:lnTo>
                <a:lnTo>
                  <a:pt x="50825" y="1022387"/>
                </a:lnTo>
                <a:lnTo>
                  <a:pt x="63914" y="1037366"/>
                </a:lnTo>
                <a:lnTo>
                  <a:pt x="1234185" y="14858"/>
                </a:lnTo>
                <a:lnTo>
                  <a:pt x="1234567" y="8635"/>
                </a:lnTo>
                <a:lnTo>
                  <a:pt x="1227328" y="380"/>
                </a:lnTo>
                <a:lnTo>
                  <a:pt x="1221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9017" y="5426245"/>
            <a:ext cx="209753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69644" algn="l"/>
              </a:tabLst>
            </a:pPr>
            <a:r>
              <a:rPr sz="2000" spc="-5" dirty="0">
                <a:latin typeface="Trebuchet MS"/>
                <a:cs typeface="Trebuchet MS"/>
              </a:rPr>
              <a:t>Don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y	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rac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e</a:t>
            </a:r>
          </a:p>
        </p:txBody>
      </p:sp>
      <p:sp>
        <p:nvSpPr>
          <p:cNvPr id="8" name="object 8"/>
          <p:cNvSpPr/>
          <p:nvPr/>
        </p:nvSpPr>
        <p:spPr>
          <a:xfrm>
            <a:off x="8569388" y="4412025"/>
            <a:ext cx="1106170" cy="1056005"/>
          </a:xfrm>
          <a:custGeom>
            <a:avLst/>
            <a:gdLst/>
            <a:ahLst/>
            <a:cxnLst/>
            <a:rect l="l" t="t" r="r" b="b"/>
            <a:pathLst>
              <a:path w="1106170" h="1056004">
                <a:moveTo>
                  <a:pt x="1043706" y="1010213"/>
                </a:moveTo>
                <a:lnTo>
                  <a:pt x="1024254" y="1030605"/>
                </a:lnTo>
                <a:lnTo>
                  <a:pt x="1105661" y="1055624"/>
                </a:lnTo>
                <a:lnTo>
                  <a:pt x="1093828" y="1022731"/>
                </a:lnTo>
                <a:lnTo>
                  <a:pt x="1056767" y="1022731"/>
                </a:lnTo>
                <a:lnTo>
                  <a:pt x="1052829" y="1018921"/>
                </a:lnTo>
                <a:lnTo>
                  <a:pt x="1043706" y="1010213"/>
                </a:lnTo>
                <a:close/>
              </a:path>
              <a:path w="1106170" h="1056004">
                <a:moveTo>
                  <a:pt x="1057345" y="995916"/>
                </a:moveTo>
                <a:lnTo>
                  <a:pt x="1043706" y="1010213"/>
                </a:lnTo>
                <a:lnTo>
                  <a:pt x="1052829" y="1018921"/>
                </a:lnTo>
                <a:lnTo>
                  <a:pt x="1056767" y="1022731"/>
                </a:lnTo>
                <a:lnTo>
                  <a:pt x="1063117" y="1022604"/>
                </a:lnTo>
                <a:lnTo>
                  <a:pt x="1066800" y="1018667"/>
                </a:lnTo>
                <a:lnTo>
                  <a:pt x="1070609" y="1014730"/>
                </a:lnTo>
                <a:lnTo>
                  <a:pt x="1070482" y="1008380"/>
                </a:lnTo>
                <a:lnTo>
                  <a:pt x="1066546" y="1004697"/>
                </a:lnTo>
                <a:lnTo>
                  <a:pt x="1057345" y="995916"/>
                </a:lnTo>
                <a:close/>
              </a:path>
              <a:path w="1106170" h="1056004">
                <a:moveTo>
                  <a:pt x="1076832" y="975487"/>
                </a:moveTo>
                <a:lnTo>
                  <a:pt x="1057345" y="995916"/>
                </a:lnTo>
                <a:lnTo>
                  <a:pt x="1066546" y="1004697"/>
                </a:lnTo>
                <a:lnTo>
                  <a:pt x="1070482" y="1008380"/>
                </a:lnTo>
                <a:lnTo>
                  <a:pt x="1070609" y="1014730"/>
                </a:lnTo>
                <a:lnTo>
                  <a:pt x="1066800" y="1018667"/>
                </a:lnTo>
                <a:lnTo>
                  <a:pt x="1063117" y="1022604"/>
                </a:lnTo>
                <a:lnTo>
                  <a:pt x="1056767" y="1022731"/>
                </a:lnTo>
                <a:lnTo>
                  <a:pt x="1093828" y="1022731"/>
                </a:lnTo>
                <a:lnTo>
                  <a:pt x="1076832" y="975487"/>
                </a:lnTo>
                <a:close/>
              </a:path>
              <a:path w="1106170" h="1056004">
                <a:moveTo>
                  <a:pt x="13843" y="0"/>
                </a:moveTo>
                <a:lnTo>
                  <a:pt x="7493" y="127"/>
                </a:lnTo>
                <a:lnTo>
                  <a:pt x="3809" y="4064"/>
                </a:lnTo>
                <a:lnTo>
                  <a:pt x="0" y="8001"/>
                </a:lnTo>
                <a:lnTo>
                  <a:pt x="126" y="14351"/>
                </a:lnTo>
                <a:lnTo>
                  <a:pt x="4063" y="18034"/>
                </a:lnTo>
                <a:lnTo>
                  <a:pt x="1043706" y="1010213"/>
                </a:lnTo>
                <a:lnTo>
                  <a:pt x="1057345" y="995916"/>
                </a:lnTo>
                <a:lnTo>
                  <a:pt x="17779" y="3810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91400" y="5197702"/>
            <a:ext cx="346214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Done </a:t>
            </a:r>
            <a:r>
              <a:rPr sz="2000" dirty="0">
                <a:latin typeface="Trebuchet MS"/>
                <a:cs typeface="Trebuchet MS"/>
              </a:rPr>
              <a:t>by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user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Using conversion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function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t>2</a:t>
            </a:fld>
            <a:endParaRPr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3</a:t>
            </a:fld>
            <a:endParaRPr sz="2400" b="1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581780" y="802004"/>
            <a:ext cx="459333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00"/>
                </a:solidFill>
              </a:rPr>
              <a:t>Implicit Data </a:t>
            </a:r>
            <a:r>
              <a:rPr sz="2800" spc="-75" dirty="0">
                <a:solidFill>
                  <a:srgbClr val="000000"/>
                </a:solidFill>
              </a:rPr>
              <a:t>Type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Conversion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3048000" y="1294384"/>
            <a:ext cx="1663444" cy="985266"/>
          </a:xfrm>
          <a:custGeom>
            <a:avLst/>
            <a:gdLst/>
            <a:ahLst/>
            <a:cxnLst/>
            <a:rect l="l" t="t" r="r" b="b"/>
            <a:pathLst>
              <a:path w="2595879" h="1466214">
                <a:moveTo>
                  <a:pt x="47625" y="1395095"/>
                </a:moveTo>
                <a:lnTo>
                  <a:pt x="0" y="1465707"/>
                </a:lnTo>
                <a:lnTo>
                  <a:pt x="85089" y="1461515"/>
                </a:lnTo>
                <a:lnTo>
                  <a:pt x="73914" y="1441703"/>
                </a:lnTo>
                <a:lnTo>
                  <a:pt x="55371" y="1441703"/>
                </a:lnTo>
                <a:lnTo>
                  <a:pt x="51561" y="1440688"/>
                </a:lnTo>
                <a:lnTo>
                  <a:pt x="49783" y="1437639"/>
                </a:lnTo>
                <a:lnTo>
                  <a:pt x="48132" y="1434591"/>
                </a:lnTo>
                <a:lnTo>
                  <a:pt x="49148" y="1430654"/>
                </a:lnTo>
                <a:lnTo>
                  <a:pt x="52196" y="1429003"/>
                </a:lnTo>
                <a:lnTo>
                  <a:pt x="63241" y="1422781"/>
                </a:lnTo>
                <a:lnTo>
                  <a:pt x="47625" y="1395095"/>
                </a:lnTo>
                <a:close/>
              </a:path>
              <a:path w="2595879" h="1466214">
                <a:moveTo>
                  <a:pt x="63241" y="1422781"/>
                </a:moveTo>
                <a:lnTo>
                  <a:pt x="52196" y="1429003"/>
                </a:lnTo>
                <a:lnTo>
                  <a:pt x="49148" y="1430654"/>
                </a:lnTo>
                <a:lnTo>
                  <a:pt x="48132" y="1434591"/>
                </a:lnTo>
                <a:lnTo>
                  <a:pt x="49783" y="1437639"/>
                </a:lnTo>
                <a:lnTo>
                  <a:pt x="51561" y="1440688"/>
                </a:lnTo>
                <a:lnTo>
                  <a:pt x="55371" y="1441703"/>
                </a:lnTo>
                <a:lnTo>
                  <a:pt x="58419" y="1440052"/>
                </a:lnTo>
                <a:lnTo>
                  <a:pt x="69471" y="1433826"/>
                </a:lnTo>
                <a:lnTo>
                  <a:pt x="63241" y="1422781"/>
                </a:lnTo>
                <a:close/>
              </a:path>
              <a:path w="2595879" h="1466214">
                <a:moveTo>
                  <a:pt x="69471" y="1433826"/>
                </a:moveTo>
                <a:lnTo>
                  <a:pt x="58419" y="1440052"/>
                </a:lnTo>
                <a:lnTo>
                  <a:pt x="55371" y="1441703"/>
                </a:lnTo>
                <a:lnTo>
                  <a:pt x="73914" y="1441703"/>
                </a:lnTo>
                <a:lnTo>
                  <a:pt x="69471" y="1433826"/>
                </a:lnTo>
                <a:close/>
              </a:path>
              <a:path w="2595879" h="1466214">
                <a:moveTo>
                  <a:pt x="2588641" y="0"/>
                </a:moveTo>
                <a:lnTo>
                  <a:pt x="2585592" y="1650"/>
                </a:lnTo>
                <a:lnTo>
                  <a:pt x="63241" y="1422781"/>
                </a:lnTo>
                <a:lnTo>
                  <a:pt x="69471" y="1433826"/>
                </a:lnTo>
                <a:lnTo>
                  <a:pt x="2591816" y="12826"/>
                </a:lnTo>
                <a:lnTo>
                  <a:pt x="2594864" y="11049"/>
                </a:lnTo>
                <a:lnTo>
                  <a:pt x="2595879" y="7238"/>
                </a:lnTo>
                <a:lnTo>
                  <a:pt x="2594229" y="4063"/>
                </a:lnTo>
                <a:lnTo>
                  <a:pt x="2592451" y="1015"/>
                </a:lnTo>
                <a:lnTo>
                  <a:pt x="2588641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5390" y="2341143"/>
            <a:ext cx="15849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expressions</a:t>
            </a:r>
            <a:endParaRPr sz="24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08918"/>
              </p:ext>
            </p:extLst>
          </p:nvPr>
        </p:nvGraphicFramePr>
        <p:xfrm>
          <a:off x="1114425" y="2791204"/>
          <a:ext cx="3867149" cy="111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99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From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solidFill>
                      <a:srgbClr val="2D83C3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955">
                      <a:solidFill>
                        <a:srgbClr val="000000"/>
                      </a:solidFill>
                      <a:prstDash val="solid"/>
                    </a:lnL>
                    <a:solidFill>
                      <a:srgbClr val="2D8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VARCHAR2 or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CHAR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VARCHAR2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6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CHAR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NUMBER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DATE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2895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95349" y="4029456"/>
            <a:ext cx="4305300" cy="15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7969" y="5642876"/>
            <a:ext cx="9887711" cy="85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0400" y="1314805"/>
            <a:ext cx="1451863" cy="885977"/>
          </a:xfrm>
          <a:custGeom>
            <a:avLst/>
            <a:gdLst/>
            <a:ahLst/>
            <a:cxnLst/>
            <a:rect l="l" t="t" r="r" b="b"/>
            <a:pathLst>
              <a:path w="2583815" h="1258570">
                <a:moveTo>
                  <a:pt x="2512061" y="1230036"/>
                </a:moveTo>
                <a:lnTo>
                  <a:pt x="2498217" y="1258570"/>
                </a:lnTo>
                <a:lnTo>
                  <a:pt x="2583433" y="1257553"/>
                </a:lnTo>
                <a:lnTo>
                  <a:pt x="2567714" y="1237107"/>
                </a:lnTo>
                <a:lnTo>
                  <a:pt x="2526665" y="1237107"/>
                </a:lnTo>
                <a:lnTo>
                  <a:pt x="2512061" y="1230036"/>
                </a:lnTo>
                <a:close/>
              </a:path>
              <a:path w="2583815" h="1258570">
                <a:moveTo>
                  <a:pt x="2517615" y="1218589"/>
                </a:moveTo>
                <a:lnTo>
                  <a:pt x="2512061" y="1230036"/>
                </a:lnTo>
                <a:lnTo>
                  <a:pt x="2526665" y="1237107"/>
                </a:lnTo>
                <a:lnTo>
                  <a:pt x="2530475" y="1235837"/>
                </a:lnTo>
                <a:lnTo>
                  <a:pt x="2533523" y="1229487"/>
                </a:lnTo>
                <a:lnTo>
                  <a:pt x="2532253" y="1225677"/>
                </a:lnTo>
                <a:lnTo>
                  <a:pt x="2517615" y="1218589"/>
                </a:lnTo>
                <a:close/>
              </a:path>
              <a:path w="2583815" h="1258570">
                <a:moveTo>
                  <a:pt x="2531491" y="1189989"/>
                </a:moveTo>
                <a:lnTo>
                  <a:pt x="2517615" y="1218589"/>
                </a:lnTo>
                <a:lnTo>
                  <a:pt x="2532253" y="1225677"/>
                </a:lnTo>
                <a:lnTo>
                  <a:pt x="2533523" y="1229487"/>
                </a:lnTo>
                <a:lnTo>
                  <a:pt x="2530475" y="1235837"/>
                </a:lnTo>
                <a:lnTo>
                  <a:pt x="2526665" y="1237107"/>
                </a:lnTo>
                <a:lnTo>
                  <a:pt x="2567714" y="1237107"/>
                </a:lnTo>
                <a:lnTo>
                  <a:pt x="2531491" y="1189989"/>
                </a:lnTo>
                <a:close/>
              </a:path>
              <a:path w="2583815" h="1258570">
                <a:moveTo>
                  <a:pt x="6858" y="0"/>
                </a:moveTo>
                <a:lnTo>
                  <a:pt x="3048" y="1270"/>
                </a:lnTo>
                <a:lnTo>
                  <a:pt x="0" y="7620"/>
                </a:lnTo>
                <a:lnTo>
                  <a:pt x="1270" y="11429"/>
                </a:lnTo>
                <a:lnTo>
                  <a:pt x="2512061" y="1230036"/>
                </a:lnTo>
                <a:lnTo>
                  <a:pt x="2517615" y="1218589"/>
                </a:lnTo>
                <a:lnTo>
                  <a:pt x="6858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4781" y="2279650"/>
            <a:ext cx="298513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expression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evaluation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0871"/>
              </p:ext>
            </p:extLst>
          </p:nvPr>
        </p:nvGraphicFramePr>
        <p:xfrm>
          <a:off x="6265164" y="2747011"/>
          <a:ext cx="4513325" cy="111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41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From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95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solidFill>
                      <a:srgbClr val="2D83C3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955">
                      <a:solidFill>
                        <a:srgbClr val="000000"/>
                      </a:solidFill>
                      <a:prstDash val="solid"/>
                    </a:lnL>
                    <a:solidFill>
                      <a:srgbClr val="2D8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2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NUMBER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DATE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2895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VARCHAR2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6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CHAR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VARCHAR2 or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CHAR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 w="2895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096000" y="4107179"/>
            <a:ext cx="51054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6752" y="838200"/>
            <a:ext cx="7778496" cy="479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4</a:t>
            </a:fld>
            <a:endParaRPr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0156" y="729393"/>
            <a:ext cx="8171688" cy="515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5</a:t>
            </a:fld>
            <a:endParaRPr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2100" y="718761"/>
            <a:ext cx="9067800" cy="49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6</a:t>
            </a:fld>
            <a:endParaRPr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914400"/>
            <a:ext cx="96774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7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45380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4500" y="838200"/>
            <a:ext cx="8763000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8</a:t>
            </a:fld>
            <a:endParaRPr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736482"/>
            <a:ext cx="7467600" cy="5072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9</a:t>
            </a:fld>
            <a:endParaRPr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_Seyton · SlidesCarnival</Template>
  <TotalTime>14</TotalTime>
  <Words>69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Courier New</vt:lpstr>
      <vt:lpstr>Patrick Hand SC</vt:lpstr>
      <vt:lpstr>Sniglet</vt:lpstr>
      <vt:lpstr>Trebuchet MS</vt:lpstr>
      <vt:lpstr>Wingdings 3</vt:lpstr>
      <vt:lpstr>Seyton template</vt:lpstr>
      <vt:lpstr>PowerPoint Presentation</vt:lpstr>
      <vt:lpstr>PowerPoint Presentation</vt:lpstr>
      <vt:lpstr>Implicit Data Type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Khaled.Alkudari</dc:creator>
  <cp:lastModifiedBy>mahmoud.taha17@feng.bu.edu.eg</cp:lastModifiedBy>
  <cp:revision>15</cp:revision>
  <dcterms:created xsi:type="dcterms:W3CDTF">2022-02-05T22:11:15Z</dcterms:created>
  <dcterms:modified xsi:type="dcterms:W3CDTF">2022-02-05T20:26:01Z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2022-02-05T00:00:00Z</vt:filetime>
  </property>
</Properties>
</file>