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0"/>
            <a:ext cx="1365504" cy="11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2844" y="2083053"/>
            <a:ext cx="7306310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74494"/>
            <a:ext cx="10679379" cy="137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519677"/>
            <a:ext cx="273367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117719" y="6460313"/>
            <a:ext cx="2119629" cy="418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56008" y="6468882"/>
            <a:ext cx="370840" cy="379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www.maxvlearn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hyperlink" Target="http://www.maxvlearn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hyperlink" Target="http://www.maxvlearn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hyperlink" Target="http://www.maxvlearn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hyperlink" Target="http://www.maxvlearn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hyperlink" Target="http://www.maxvlearn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Relationship Id="rId4" Type="http://schemas.openxmlformats.org/officeDocument/2006/relationships/hyperlink" Target="http://www.maxvlearn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hyperlink" Target="http://www.maxvlearn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hyperlink" Target="http://www.maxvlearn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hyperlink" Target="http://www.maxvlearn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hyperlink" Target="http://www.maxvlearn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://www.maxvlearn.com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hyperlink" Target="http://www.maxvlearn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Relationship Id="rId4" Type="http://schemas.openxmlformats.org/officeDocument/2006/relationships/hyperlink" Target="http://www.maxvlearn.com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hyperlink" Target="http://www.maxvlearn.com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hyperlink" Target="http://www.maxvlearn.com/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hyperlink" Target="http://www.maxvlearn.com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hyperlink" Target="http://www.maxvlearn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www.maxvlearn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hyperlink" Target="http://www.maxvlearn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hyperlink" Target="http://www.maxvlearn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hyperlink" Target="http://www.maxvlearn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hyperlink" Target="http://www.maxvlearn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hyperlink" Target="http://www.maxvlearn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39090">
              <a:lnSpc>
                <a:spcPct val="100000"/>
              </a:lnSpc>
            </a:pPr>
            <a:r>
              <a:rPr dirty="0" spc="-10"/>
              <a:t>Creating </a:t>
            </a:r>
            <a:r>
              <a:rPr dirty="0" spc="-5"/>
              <a:t>sequences, </a:t>
            </a:r>
            <a:r>
              <a:rPr dirty="0" spc="-10"/>
              <a:t>synonyms, and</a:t>
            </a:r>
            <a:r>
              <a:rPr dirty="0" spc="55"/>
              <a:t> </a:t>
            </a:r>
            <a:r>
              <a:rPr dirty="0" spc="-10"/>
              <a:t>indexes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1365504" cy="11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39" y="426719"/>
            <a:ext cx="7199376" cy="3461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9536" y="4049267"/>
            <a:ext cx="9648444" cy="1362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228600"/>
            <a:ext cx="6711696" cy="279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05939" y="3179064"/>
            <a:ext cx="6743700" cy="3090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088" y="591312"/>
            <a:ext cx="7834883" cy="5062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1492" y="749808"/>
            <a:ext cx="7124700" cy="3742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4227" y="294131"/>
            <a:ext cx="6685788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9719" y="3125723"/>
            <a:ext cx="7581900" cy="295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2516" y="96011"/>
            <a:ext cx="8001000" cy="322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81555" y="3550920"/>
            <a:ext cx="7591044" cy="266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1365504" cy="11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52955" y="1181100"/>
            <a:ext cx="7620000" cy="462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42564" y="723646"/>
            <a:ext cx="3801745" cy="2921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000000"/>
                </a:solidFill>
              </a:rPr>
              <a:t>Real </a:t>
            </a:r>
            <a:r>
              <a:rPr dirty="0" sz="1800" spc="-5">
                <a:solidFill>
                  <a:srgbClr val="000000"/>
                </a:solidFill>
              </a:rPr>
              <a:t>Example </a:t>
            </a:r>
            <a:r>
              <a:rPr dirty="0" sz="1800" spc="-10">
                <a:solidFill>
                  <a:srgbClr val="000000"/>
                </a:solidFill>
              </a:rPr>
              <a:t>for </a:t>
            </a:r>
            <a:r>
              <a:rPr dirty="0" sz="1800" spc="-5">
                <a:solidFill>
                  <a:srgbClr val="000000"/>
                </a:solidFill>
              </a:rPr>
              <a:t>using the</a:t>
            </a:r>
            <a:r>
              <a:rPr dirty="0" sz="1800" spc="-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synonyms</a:t>
            </a:r>
            <a:endParaRPr sz="1800"/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5"/>
              </a:rPr>
              <a:t>www.maxvlearn.com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1932" y="214884"/>
            <a:ext cx="7554468" cy="2948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0492" y="3363467"/>
            <a:ext cx="7505700" cy="2619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1365504" cy="11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84020" y="420623"/>
            <a:ext cx="7819644" cy="5617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623566" y="1771650"/>
            <a:ext cx="5346700" cy="421005"/>
          </a:xfrm>
          <a:prstGeom prst="rect"/>
          <a:ln w="19812">
            <a:solidFill>
              <a:srgbClr val="4494A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1280">
              <a:lnSpc>
                <a:spcPts val="1920"/>
              </a:lnSpc>
            </a:pPr>
            <a:r>
              <a:rPr dirty="0" sz="1800" spc="-5">
                <a:solidFill>
                  <a:srgbClr val="000000"/>
                </a:solidFill>
              </a:rPr>
              <a:t>The name of index will be as the constraint</a:t>
            </a:r>
            <a:r>
              <a:rPr dirty="0" sz="1800" spc="-2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name</a:t>
            </a:r>
            <a:endParaRPr sz="1800"/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5"/>
              </a:rPr>
              <a:t>www.maxvlearn.com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53917" y="2978403"/>
            <a:ext cx="376301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0000"/>
                </a:solidFill>
                <a:latin typeface="Trebuchet MS"/>
                <a:cs typeface="Trebuchet MS"/>
              </a:rPr>
              <a:t>Here the user who </a:t>
            </a:r>
            <a:r>
              <a:rPr dirty="0" sz="1400">
                <a:solidFill>
                  <a:srgbClr val="FF0000"/>
                </a:solidFill>
                <a:latin typeface="Trebuchet MS"/>
                <a:cs typeface="Trebuchet MS"/>
              </a:rPr>
              <a:t>give </a:t>
            </a:r>
            <a:r>
              <a:rPr dirty="0" sz="1400" spc="-5">
                <a:solidFill>
                  <a:srgbClr val="FF0000"/>
                </a:solidFill>
                <a:latin typeface="Trebuchet MS"/>
                <a:cs typeface="Trebuchet MS"/>
              </a:rPr>
              <a:t>the name </a:t>
            </a:r>
            <a:r>
              <a:rPr dirty="0" sz="1400">
                <a:solidFill>
                  <a:srgbClr val="FF0000"/>
                </a:solidFill>
                <a:latin typeface="Trebuchet MS"/>
                <a:cs typeface="Trebuchet MS"/>
              </a:rPr>
              <a:t>for </a:t>
            </a:r>
            <a:r>
              <a:rPr dirty="0" sz="1400" spc="-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rebuchet MS"/>
                <a:cs typeface="Trebuchet MS"/>
              </a:rPr>
              <a:t>index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783" y="333756"/>
            <a:ext cx="7438644" cy="537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0" y="108204"/>
            <a:ext cx="7028688" cy="343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13204" y="3502152"/>
            <a:ext cx="7496556" cy="2839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4604" y="522731"/>
            <a:ext cx="7124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460" y="381000"/>
            <a:ext cx="6751320" cy="385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78863" y="4332732"/>
            <a:ext cx="7667244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6222" y="5561838"/>
            <a:ext cx="4320540" cy="288290"/>
          </a:xfrm>
          <a:custGeom>
            <a:avLst/>
            <a:gdLst/>
            <a:ahLst/>
            <a:cxnLst/>
            <a:rect l="l" t="t" r="r" b="b"/>
            <a:pathLst>
              <a:path w="4320540" h="288289">
                <a:moveTo>
                  <a:pt x="0" y="288036"/>
                </a:moveTo>
                <a:lnTo>
                  <a:pt x="4320540" y="288036"/>
                </a:lnTo>
                <a:lnTo>
                  <a:pt x="432054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7004" y="717804"/>
            <a:ext cx="6934200" cy="5010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290827"/>
            <a:ext cx="7001256" cy="2308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032" y="591312"/>
            <a:ext cx="7181088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174494"/>
            <a:ext cx="5871210" cy="13785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50">
                <a:latin typeface="Wingdings 3"/>
                <a:cs typeface="Wingdings 3"/>
              </a:rPr>
              <a:t></a:t>
            </a:r>
            <a:r>
              <a:rPr dirty="0" sz="8800">
                <a:solidFill>
                  <a:srgbClr val="404040"/>
                </a:solidFill>
              </a:rPr>
              <a:t>Thank</a:t>
            </a:r>
            <a:r>
              <a:rPr dirty="0" sz="8800" spc="-270">
                <a:solidFill>
                  <a:srgbClr val="404040"/>
                </a:solidFill>
              </a:rPr>
              <a:t> </a:t>
            </a:r>
            <a:r>
              <a:rPr dirty="0" sz="8800" spc="-340">
                <a:solidFill>
                  <a:srgbClr val="404040"/>
                </a:solidFill>
              </a:rPr>
              <a:t>You</a:t>
            </a:r>
            <a:endParaRPr sz="880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6153911"/>
            <a:ext cx="159448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Prepared By :Khaled</a:t>
            </a:r>
            <a:r>
              <a:rPr dirty="0" sz="900" spc="-2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AlKhudari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FCAEE"/>
                </a:solidFill>
                <a:latin typeface="Trebuchet MS"/>
                <a:cs typeface="Trebuchet MS"/>
              </a:rPr>
              <a:t>25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1563624"/>
            <a:ext cx="4690872" cy="2183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84164" y="91439"/>
            <a:ext cx="5625084" cy="500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3970" y="4406772"/>
            <a:ext cx="341439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EX: </a:t>
            </a:r>
            <a:r>
              <a:rPr dirty="0" sz="1800" spc="-35">
                <a:solidFill>
                  <a:srgbClr val="FF0000"/>
                </a:solidFill>
                <a:latin typeface="Trebuchet MS"/>
                <a:cs typeface="Trebuchet MS"/>
              </a:rPr>
              <a:t>CREATE </a:t>
            </a:r>
            <a:r>
              <a:rPr dirty="0" sz="1800" spc="-5">
                <a:solidFill>
                  <a:srgbClr val="FF0000"/>
                </a:solidFill>
                <a:latin typeface="Trebuchet MS"/>
                <a:cs typeface="Trebuchet MS"/>
              </a:rPr>
              <a:t>SEQUENCE</a:t>
            </a:r>
            <a:r>
              <a:rPr dirty="0" sz="1800" spc="-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DEPT_SEQ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4164" y="4925567"/>
            <a:ext cx="5625084" cy="140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5"/>
              </a:rPr>
              <a:t>www.maxvlearn.com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167" y="495300"/>
            <a:ext cx="6694932" cy="196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06167" y="3124200"/>
            <a:ext cx="6553200" cy="3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84604" y="3869435"/>
            <a:ext cx="7485888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5"/>
              </a:rPr>
              <a:t>www.maxvlearn.com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1783" y="146304"/>
            <a:ext cx="6809232" cy="3171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94889" y="3805428"/>
            <a:ext cx="4081145" cy="840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rebuchet MS"/>
                <a:cs typeface="Trebuchet MS"/>
              </a:rPr>
              <a:t>SELECT </a:t>
            </a:r>
            <a:r>
              <a:rPr dirty="0" sz="1800" spc="-20">
                <a:solidFill>
                  <a:srgbClr val="6F2F9F"/>
                </a:solidFill>
                <a:latin typeface="Trebuchet MS"/>
                <a:cs typeface="Trebuchet MS"/>
              </a:rPr>
              <a:t>DEPT_SEQ</a:t>
            </a:r>
            <a:r>
              <a:rPr dirty="0" sz="1800" spc="-20">
                <a:latin typeface="Trebuchet MS"/>
                <a:cs typeface="Trebuchet MS"/>
              </a:rPr>
              <a:t>.NEXTVAL </a:t>
            </a: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FROM</a:t>
            </a:r>
            <a:r>
              <a:rPr dirty="0" sz="1800" spc="-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rebuchet MS"/>
                <a:cs typeface="Trebuchet MS"/>
              </a:rPr>
              <a:t>DUAL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rebuchet MS"/>
                <a:cs typeface="Trebuchet MS"/>
              </a:rPr>
              <a:t>SELECT </a:t>
            </a:r>
            <a:r>
              <a:rPr dirty="0" sz="1800" spc="-25">
                <a:solidFill>
                  <a:srgbClr val="6F2F9F"/>
                </a:solidFill>
                <a:latin typeface="Trebuchet MS"/>
                <a:cs typeface="Trebuchet MS"/>
              </a:rPr>
              <a:t>DEPT_SEQ</a:t>
            </a:r>
            <a:r>
              <a:rPr dirty="0" sz="1800" spc="-25">
                <a:latin typeface="Trebuchet MS"/>
                <a:cs typeface="Trebuchet MS"/>
              </a:rPr>
              <a:t>.CURRVAL </a:t>
            </a: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FROM</a:t>
            </a:r>
            <a:r>
              <a:rPr dirty="0" sz="18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rebuchet MS"/>
                <a:cs typeface="Trebuchet MS"/>
              </a:rPr>
              <a:t>DUAL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255" y="871727"/>
            <a:ext cx="7699248" cy="196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4855" y="3546347"/>
            <a:ext cx="8173211" cy="1610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1365504" cy="11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9136" y="1525524"/>
            <a:ext cx="7510271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61764" y="630682"/>
            <a:ext cx="892175" cy="2921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00"/>
                </a:solidFill>
              </a:rPr>
              <a:t>Example</a:t>
            </a:r>
            <a:endParaRPr sz="1800"/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5"/>
              </a:rPr>
              <a:t>www.maxvlearn.com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48942" y="3714622"/>
            <a:ext cx="511683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-5">
                <a:latin typeface="Trebuchet MS"/>
                <a:cs typeface="Trebuchet MS"/>
              </a:rPr>
              <a:t>sequences is used in Insert Statement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usually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3980" y="1306067"/>
            <a:ext cx="8944356" cy="355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1445" y="5609844"/>
            <a:ext cx="259905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dirty="0" sz="1800" spc="-5">
                <a:solidFill>
                  <a:srgbClr val="FF0000"/>
                </a:solidFill>
                <a:latin typeface="Trebuchet MS"/>
                <a:cs typeface="Trebuchet MS"/>
              </a:rPr>
              <a:t>is not</a:t>
            </a:r>
            <a:r>
              <a:rPr dirty="0" sz="18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rebuchet MS"/>
                <a:cs typeface="Trebuchet MS"/>
              </a:rPr>
              <a:t>recommended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3332" y="121920"/>
            <a:ext cx="7901940" cy="328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3188" y="3406140"/>
            <a:ext cx="9648444" cy="2837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Khaled.Alkudari</dc:creator>
  <dc:title>PowerPoint Presentation</dc:title>
  <dcterms:created xsi:type="dcterms:W3CDTF">2022-02-08T06:49:08Z</dcterms:created>
  <dcterms:modified xsi:type="dcterms:W3CDTF">2022-02-08T06:49:08Z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2022-02-08T00:00:00Z</vt:filetime>
  </property>
</Properties>
</file>