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9005" y="2083053"/>
            <a:ext cx="2713989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74494"/>
            <a:ext cx="10679379" cy="137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519677"/>
            <a:ext cx="273367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17719" y="6460313"/>
            <a:ext cx="2119629" cy="41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dirty="0" spc="-145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6008" y="6468882"/>
            <a:ext cx="370840" cy="37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www.maxvlearn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hyperlink" Target="http://www.maxvlearn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hyperlink" Target="http://www.maxvlearn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hyperlink" Target="http://www.maxvlearn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hyperlink" Target="http://www.maxvlearn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hyperlink" Target="http://www.maxvlearn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www.maxvlearn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://www.maxvlearn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maxvlearn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www.maxvlearn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hyperlink" Target="http://www.maxvlearn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hyperlink" Target="http://www.maxvlearn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hyperlink" Target="http://www.maxvlearn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hyperlink" Target="http://www.maxvlearn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2900">
              <a:lnSpc>
                <a:spcPct val="100000"/>
              </a:lnSpc>
            </a:pPr>
            <a:r>
              <a:rPr dirty="0" spc="-10"/>
              <a:t>Creating</a:t>
            </a:r>
            <a:r>
              <a:rPr dirty="0" spc="-70"/>
              <a:t> </a:t>
            </a:r>
            <a:r>
              <a:rPr dirty="0" spc="-15"/>
              <a:t>Views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1365504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7672" y="96011"/>
            <a:ext cx="6298691" cy="3273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2704" y="3550920"/>
            <a:ext cx="6835140" cy="135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2704" y="4936235"/>
            <a:ext cx="6094476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4144" y="0"/>
            <a:ext cx="6065520" cy="22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0427" y="2311907"/>
            <a:ext cx="6129528" cy="2013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81521" y="3740150"/>
            <a:ext cx="144018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rebuchet MS"/>
                <a:cs typeface="Trebuchet MS"/>
              </a:rPr>
              <a:t>Ex:(salary*12)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616" y="4405884"/>
            <a:ext cx="6129528" cy="1716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690372"/>
            <a:ext cx="71247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5104" y="429768"/>
            <a:ext cx="6131052" cy="2206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75104" y="2810255"/>
            <a:ext cx="5925312" cy="1522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4520" y="4507991"/>
            <a:ext cx="7239000" cy="1741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5"/>
              </a:rPr>
              <a:t>www.maxvlearn.com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2620" y="591312"/>
            <a:ext cx="7295388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07107" y="4052315"/>
            <a:ext cx="7200900" cy="135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174494"/>
            <a:ext cx="5871210" cy="13785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50">
                <a:latin typeface="Wingdings 3"/>
                <a:cs typeface="Wingdings 3"/>
              </a:rPr>
              <a:t></a:t>
            </a:r>
            <a:r>
              <a:rPr dirty="0" sz="8800">
                <a:solidFill>
                  <a:srgbClr val="404040"/>
                </a:solidFill>
              </a:rPr>
              <a:t>Thank</a:t>
            </a:r>
            <a:r>
              <a:rPr dirty="0" sz="8800" spc="-270">
                <a:solidFill>
                  <a:srgbClr val="404040"/>
                </a:solidFill>
              </a:rPr>
              <a:t> </a:t>
            </a:r>
            <a:r>
              <a:rPr dirty="0" sz="8800" spc="-340">
                <a:solidFill>
                  <a:srgbClr val="404040"/>
                </a:solidFill>
              </a:rPr>
              <a:t>You</a:t>
            </a:r>
            <a:endParaRPr sz="880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FCAEE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548" y="195071"/>
            <a:ext cx="7124700" cy="524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9655" y="371856"/>
            <a:ext cx="7283196" cy="5329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3767" y="426719"/>
            <a:ext cx="7609332" cy="560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548" y="917447"/>
            <a:ext cx="7257288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867" y="243840"/>
            <a:ext cx="5940552" cy="208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1867" y="2333243"/>
            <a:ext cx="7069835" cy="3721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116" y="461772"/>
            <a:ext cx="8811768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1179" y="4125467"/>
            <a:ext cx="7315200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801623"/>
            <a:ext cx="7021068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3372" y="3890771"/>
            <a:ext cx="72390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11090" y="1450086"/>
            <a:ext cx="1045844" cy="239395"/>
          </a:xfrm>
          <a:custGeom>
            <a:avLst/>
            <a:gdLst/>
            <a:ahLst/>
            <a:cxnLst/>
            <a:rect l="l" t="t" r="r" b="b"/>
            <a:pathLst>
              <a:path w="1045845" h="239394">
                <a:moveTo>
                  <a:pt x="0" y="239267"/>
                </a:moveTo>
                <a:lnTo>
                  <a:pt x="1045463" y="239267"/>
                </a:lnTo>
                <a:lnTo>
                  <a:pt x="10454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41285" y="1475994"/>
            <a:ext cx="518159" cy="239395"/>
          </a:xfrm>
          <a:custGeom>
            <a:avLst/>
            <a:gdLst/>
            <a:ahLst/>
            <a:cxnLst/>
            <a:rect l="l" t="t" r="r" b="b"/>
            <a:pathLst>
              <a:path w="518159" h="239394">
                <a:moveTo>
                  <a:pt x="0" y="239267"/>
                </a:moveTo>
                <a:lnTo>
                  <a:pt x="518159" y="239267"/>
                </a:lnTo>
                <a:lnTo>
                  <a:pt x="51815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2009" y="1722882"/>
            <a:ext cx="1304925" cy="239395"/>
          </a:xfrm>
          <a:custGeom>
            <a:avLst/>
            <a:gdLst/>
            <a:ahLst/>
            <a:cxnLst/>
            <a:rect l="l" t="t" r="r" b="b"/>
            <a:pathLst>
              <a:path w="1304925" h="239394">
                <a:moveTo>
                  <a:pt x="0" y="239267"/>
                </a:moveTo>
                <a:lnTo>
                  <a:pt x="1304543" y="239267"/>
                </a:lnTo>
                <a:lnTo>
                  <a:pt x="130454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4"/>
              </a:rPr>
              <a:t>www.maxvlearn.com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3727" y="745236"/>
            <a:ext cx="72771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pc="-145">
                <a:hlinkClick r:id="rId3"/>
              </a:rPr>
              <a:t>www.maxvlearn.com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pc="-50"/>
              <a:t>Prepared </a:t>
            </a:r>
            <a:r>
              <a:rPr dirty="0" spc="-95"/>
              <a:t>By </a:t>
            </a:r>
            <a:r>
              <a:rPr dirty="0" spc="-80"/>
              <a:t>:Khaled  </a:t>
            </a:r>
            <a:r>
              <a:rPr dirty="0" spc="-55"/>
              <a:t>AlKhudari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Khaled.Alkudari</dc:creator>
  <dc:title>PowerPoint Presentation</dc:title>
  <dcterms:created xsi:type="dcterms:W3CDTF">2022-02-08T06:53:37Z</dcterms:created>
  <dcterms:modified xsi:type="dcterms:W3CDTF">2022-02-08T06:53:37Z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2022-02-08T00:00:00Z</vt:filetime>
  </property>
</Properties>
</file>