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5.jpg" ContentType="image/jpg"/>
  <Override PartName="/ppt/media/image16.jpg" ContentType="image/jpg"/>
  <Override PartName="/ppt/media/image18.jpg" ContentType="image/jpg"/>
  <Override PartName="/ppt/media/image20.jpg" ContentType="image/jpg"/>
  <Override PartName="/ppt/media/image22.jpg" ContentType="image/jpg"/>
  <Override PartName="/ppt/media/image23.jpg" ContentType="image/jpg"/>
  <Override PartName="/ppt/media/image24.jpg" ContentType="image/jpg"/>
  <Override PartName="/ppt/media/image25.jpg" ContentType="image/jpg"/>
  <Override PartName="/ppt/media/image27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73" r:id="rId9"/>
    <p:sldId id="262" r:id="rId10"/>
    <p:sldId id="263" r:id="rId11"/>
    <p:sldId id="274" r:id="rId12"/>
    <p:sldId id="264" r:id="rId13"/>
    <p:sldId id="265" r:id="rId14"/>
    <p:sldId id="275" r:id="rId15"/>
    <p:sldId id="266" r:id="rId16"/>
    <p:sldId id="276" r:id="rId17"/>
    <p:sldId id="267" r:id="rId18"/>
    <p:sldId id="268" r:id="rId19"/>
    <p:sldId id="277" r:id="rId20"/>
    <p:sldId id="269" r:id="rId21"/>
    <p:sldId id="270" r:id="rId22"/>
    <p:sldId id="271" r:id="rId23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90704-9C1C-484B-BE68-16E52915034A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CFBE7-6565-4574-A016-CDA98A93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1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CFBE7-6565-4574-A016-CDA98A9358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20700" y="2655767"/>
            <a:ext cx="7447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683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>
  <p:cSld name="Big Image">
    <p:bg>
      <p:bgPr>
        <a:solidFill>
          <a:srgbClr val="2A95B7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1" descr="scene_trans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C3B4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-50" dirty="0"/>
              <a:t>Prepared </a:t>
            </a:r>
            <a:r>
              <a:rPr spc="-95" dirty="0"/>
              <a:t>By </a:t>
            </a:r>
            <a:r>
              <a:rPr spc="-80" dirty="0"/>
              <a:t>:Khaled  </a:t>
            </a:r>
            <a:r>
              <a:rPr spc="-55" dirty="0"/>
              <a:t>AlKhudari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spc="-145" dirty="0"/>
              <a:t>www.maxvlearn.com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4592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-50" dirty="0"/>
              <a:t>Prepared </a:t>
            </a:r>
            <a:r>
              <a:rPr spc="-95" dirty="0"/>
              <a:t>By </a:t>
            </a:r>
            <a:r>
              <a:rPr spc="-80" dirty="0"/>
              <a:t>:Khaled  </a:t>
            </a:r>
            <a:r>
              <a:rPr spc="-55" dirty="0"/>
              <a:t>AlKhudari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spc="-145" dirty="0"/>
              <a:t>www.maxvlearn.com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76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28733" y="2009533"/>
            <a:ext cx="7334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428733" y="3380339"/>
            <a:ext cx="7334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922233" y="2171200"/>
            <a:ext cx="8347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24920" algn="ctr" rtl="0">
              <a:spcBef>
                <a:spcPts val="800"/>
              </a:spcBef>
              <a:spcAft>
                <a:spcPts val="0"/>
              </a:spcAft>
              <a:buSzPts val="2600"/>
              <a:buChar char="+"/>
              <a:defRPr sz="3467"/>
            </a:lvl1pPr>
            <a:lvl2pPr marL="1219170" lvl="1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2pPr>
            <a:lvl3pPr marL="1828754" lvl="2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3pPr>
            <a:lvl4pPr marL="2438339" lvl="3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4pPr>
            <a:lvl5pPr marL="3047924" lvl="4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5pPr>
            <a:lvl6pPr marL="3657509" lvl="5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6pPr>
            <a:lvl7pPr marL="4267093" lvl="6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7pPr>
            <a:lvl8pPr marL="4876678" lvl="7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8pPr>
            <a:lvl9pPr marL="5486263" lvl="8" indent="-52492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Google Shape;17;p4"/>
          <p:cNvSpPr txBox="1"/>
          <p:nvPr/>
        </p:nvSpPr>
        <p:spPr>
          <a:xfrm>
            <a:off x="4791200" y="12450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“</a:t>
            </a:r>
            <a:endParaRPr sz="1280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2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399333" y="1916568"/>
            <a:ext cx="9361200" cy="3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+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8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399333" y="1946200"/>
            <a:ext cx="4557200" cy="3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+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6235633" y="1946200"/>
            <a:ext cx="4524800" cy="3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+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2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42467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567067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7691668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7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2139233" y="4960667"/>
            <a:ext cx="79136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>
                <a:solidFill>
                  <a:srgbClr val="2A95B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8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9333" y="1916568"/>
            <a:ext cx="9361200" cy="3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959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 idx="4294967295"/>
          </p:nvPr>
        </p:nvSpPr>
        <p:spPr>
          <a:xfrm>
            <a:off x="1415256" y="1676400"/>
            <a:ext cx="936148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>
              <a:lnSpc>
                <a:spcPct val="100000"/>
              </a:lnSpc>
            </a:pPr>
            <a:r>
              <a:rPr sz="4400" spc="-10" dirty="0">
                <a:solidFill>
                  <a:schemeClr val="tx1"/>
                </a:solidFill>
              </a:rPr>
              <a:t>Introduction </a:t>
            </a:r>
            <a:r>
              <a:rPr sz="4400" spc="-5" dirty="0">
                <a:solidFill>
                  <a:schemeClr val="tx1"/>
                </a:solidFill>
              </a:rPr>
              <a:t>to </a:t>
            </a:r>
            <a:r>
              <a:rPr sz="4400" spc="-10" dirty="0">
                <a:solidFill>
                  <a:schemeClr val="tx1"/>
                </a:solidFill>
              </a:rPr>
              <a:t>Data Dictionary</a:t>
            </a:r>
            <a:r>
              <a:rPr sz="4400" spc="75" dirty="0">
                <a:solidFill>
                  <a:schemeClr val="tx1"/>
                </a:solidFill>
              </a:rPr>
              <a:t> </a:t>
            </a:r>
            <a:r>
              <a:rPr sz="4400" spc="-20" dirty="0">
                <a:solidFill>
                  <a:schemeClr val="tx1"/>
                </a:solidFill>
              </a:rPr>
              <a:t>Views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DA0BC220-1091-4570-8740-B59AE8DB09FD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5">
            <a:extLst>
              <a:ext uri="{FF2B5EF4-FFF2-40B4-BE49-F238E27FC236}">
                <a16:creationId xmlns:a16="http://schemas.microsoft.com/office/drawing/2014/main" id="{925B7E18-F49C-4DB5-A199-593431708525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1</a:t>
            </a:fld>
            <a:endParaRPr 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990600"/>
            <a:ext cx="94488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6CFD639D-09ED-4600-8DF3-A2B2C0DF0C10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5">
            <a:extLst>
              <a:ext uri="{FF2B5EF4-FFF2-40B4-BE49-F238E27FC236}">
                <a16:creationId xmlns:a16="http://schemas.microsoft.com/office/drawing/2014/main" id="{83CA838D-24B4-4ABE-903D-196B75C6C583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10</a:t>
            </a:fld>
            <a:endParaRPr 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76300" y="1066800"/>
            <a:ext cx="104394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6CFD639D-09ED-4600-8DF3-A2B2C0DF0C10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5">
            <a:extLst>
              <a:ext uri="{FF2B5EF4-FFF2-40B4-BE49-F238E27FC236}">
                <a16:creationId xmlns:a16="http://schemas.microsoft.com/office/drawing/2014/main" id="{83CA838D-24B4-4ABE-903D-196B75C6C583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11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5541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380185"/>
            <a:ext cx="8898637" cy="1976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2426030"/>
            <a:ext cx="10722864" cy="4363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765D6749-6712-4BEB-9682-E20A029A9585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5">
            <a:extLst>
              <a:ext uri="{FF2B5EF4-FFF2-40B4-BE49-F238E27FC236}">
                <a16:creationId xmlns:a16="http://schemas.microsoft.com/office/drawing/2014/main" id="{F20D4248-05DF-45B7-8FD7-F87C3DDD15F3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12</a:t>
            </a:fld>
            <a:endParaRPr lang="en-US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838200"/>
            <a:ext cx="92964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5BDD48BF-A876-4B29-B32E-B598496D2337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5">
            <a:extLst>
              <a:ext uri="{FF2B5EF4-FFF2-40B4-BE49-F238E27FC236}">
                <a16:creationId xmlns:a16="http://schemas.microsoft.com/office/drawing/2014/main" id="{593906BA-4CBB-4E85-AFAF-6A235092DE52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13</a:t>
            </a:fld>
            <a:endParaRPr lang="en-US" sz="2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71500" y="1716303"/>
            <a:ext cx="11049000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5BDD48BF-A876-4B29-B32E-B598496D2337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5">
            <a:extLst>
              <a:ext uri="{FF2B5EF4-FFF2-40B4-BE49-F238E27FC236}">
                <a16:creationId xmlns:a16="http://schemas.microsoft.com/office/drawing/2014/main" id="{593906BA-4CBB-4E85-AFAF-6A235092DE52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14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84862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838200"/>
            <a:ext cx="83820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CF7EFB4B-7B19-4E7B-AEFF-D1544A6FE313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5">
            <a:extLst>
              <a:ext uri="{FF2B5EF4-FFF2-40B4-BE49-F238E27FC236}">
                <a16:creationId xmlns:a16="http://schemas.microsoft.com/office/drawing/2014/main" id="{DF4B7085-02A8-4DF2-BFC3-4FB83328A42A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15</a:t>
            </a:fld>
            <a:endParaRPr lang="en-US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1295400"/>
            <a:ext cx="11277600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CF7EFB4B-7B19-4E7B-AEFF-D1544A6FE313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5">
            <a:extLst>
              <a:ext uri="{FF2B5EF4-FFF2-40B4-BE49-F238E27FC236}">
                <a16:creationId xmlns:a16="http://schemas.microsoft.com/office/drawing/2014/main" id="{DF4B7085-02A8-4DF2-BFC3-4FB83328A42A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16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11063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99538" y="1013460"/>
            <a:ext cx="7392924" cy="4831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B83378FE-5D72-42AE-9732-3FBB36B678B7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5">
            <a:extLst>
              <a:ext uri="{FF2B5EF4-FFF2-40B4-BE49-F238E27FC236}">
                <a16:creationId xmlns:a16="http://schemas.microsoft.com/office/drawing/2014/main" id="{CEA94C2D-FE29-4E83-AC83-0FC8D60C4326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17</a:t>
            </a:fld>
            <a:endParaRPr lang="en-US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4936" y="762000"/>
            <a:ext cx="7882128" cy="5152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25761B91-D0F1-4A77-8F7C-C3419BD55A19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5">
            <a:extLst>
              <a:ext uri="{FF2B5EF4-FFF2-40B4-BE49-F238E27FC236}">
                <a16:creationId xmlns:a16="http://schemas.microsoft.com/office/drawing/2014/main" id="{9B3F6FEC-3B4E-4D79-8099-B8763E6CA426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18</a:t>
            </a:fld>
            <a:endParaRPr lang="en-US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562100" y="762000"/>
            <a:ext cx="9067800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25761B91-D0F1-4A77-8F7C-C3419BD55A19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5">
            <a:extLst>
              <a:ext uri="{FF2B5EF4-FFF2-40B4-BE49-F238E27FC236}">
                <a16:creationId xmlns:a16="http://schemas.microsoft.com/office/drawing/2014/main" id="{9B3F6FEC-3B4E-4D79-8099-B8763E6CA426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19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808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6924" y="914400"/>
            <a:ext cx="9599676" cy="4910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7141" y="1599438"/>
            <a:ext cx="1638300" cy="1169035"/>
          </a:xfrm>
          <a:custGeom>
            <a:avLst/>
            <a:gdLst/>
            <a:ahLst/>
            <a:cxnLst/>
            <a:rect l="l" t="t" r="r" b="b"/>
            <a:pathLst>
              <a:path w="1638300" h="1169035">
                <a:moveTo>
                  <a:pt x="819150" y="0"/>
                </a:moveTo>
                <a:lnTo>
                  <a:pt x="763069" y="1348"/>
                </a:lnTo>
                <a:lnTo>
                  <a:pt x="708002" y="5334"/>
                </a:lnTo>
                <a:lnTo>
                  <a:pt x="654071" y="11872"/>
                </a:lnTo>
                <a:lnTo>
                  <a:pt x="601397" y="20873"/>
                </a:lnTo>
                <a:lnTo>
                  <a:pt x="550104" y="32252"/>
                </a:lnTo>
                <a:lnTo>
                  <a:pt x="500312" y="45922"/>
                </a:lnTo>
                <a:lnTo>
                  <a:pt x="452144" y="61795"/>
                </a:lnTo>
                <a:lnTo>
                  <a:pt x="405722" y="79784"/>
                </a:lnTo>
                <a:lnTo>
                  <a:pt x="361168" y="99802"/>
                </a:lnTo>
                <a:lnTo>
                  <a:pt x="318604" y="121763"/>
                </a:lnTo>
                <a:lnTo>
                  <a:pt x="278152" y="145579"/>
                </a:lnTo>
                <a:lnTo>
                  <a:pt x="239934" y="171164"/>
                </a:lnTo>
                <a:lnTo>
                  <a:pt x="204072" y="198430"/>
                </a:lnTo>
                <a:lnTo>
                  <a:pt x="170689" y="227290"/>
                </a:lnTo>
                <a:lnTo>
                  <a:pt x="139905" y="257658"/>
                </a:lnTo>
                <a:lnTo>
                  <a:pt x="111844" y="289447"/>
                </a:lnTo>
                <a:lnTo>
                  <a:pt x="86627" y="322569"/>
                </a:lnTo>
                <a:lnTo>
                  <a:pt x="64377" y="356937"/>
                </a:lnTo>
                <a:lnTo>
                  <a:pt x="45214" y="392465"/>
                </a:lnTo>
                <a:lnTo>
                  <a:pt x="29262" y="429065"/>
                </a:lnTo>
                <a:lnTo>
                  <a:pt x="16643" y="466652"/>
                </a:lnTo>
                <a:lnTo>
                  <a:pt x="7478" y="505136"/>
                </a:lnTo>
                <a:lnTo>
                  <a:pt x="1889" y="544433"/>
                </a:lnTo>
                <a:lnTo>
                  <a:pt x="0" y="584453"/>
                </a:lnTo>
                <a:lnTo>
                  <a:pt x="1889" y="624474"/>
                </a:lnTo>
                <a:lnTo>
                  <a:pt x="7478" y="663771"/>
                </a:lnTo>
                <a:lnTo>
                  <a:pt x="16643" y="702255"/>
                </a:lnTo>
                <a:lnTo>
                  <a:pt x="29262" y="739842"/>
                </a:lnTo>
                <a:lnTo>
                  <a:pt x="45214" y="776442"/>
                </a:lnTo>
                <a:lnTo>
                  <a:pt x="64377" y="811970"/>
                </a:lnTo>
                <a:lnTo>
                  <a:pt x="86627" y="846338"/>
                </a:lnTo>
                <a:lnTo>
                  <a:pt x="111844" y="879460"/>
                </a:lnTo>
                <a:lnTo>
                  <a:pt x="139905" y="911249"/>
                </a:lnTo>
                <a:lnTo>
                  <a:pt x="170689" y="941617"/>
                </a:lnTo>
                <a:lnTo>
                  <a:pt x="204072" y="970477"/>
                </a:lnTo>
                <a:lnTo>
                  <a:pt x="239934" y="997743"/>
                </a:lnTo>
                <a:lnTo>
                  <a:pt x="278152" y="1023328"/>
                </a:lnTo>
                <a:lnTo>
                  <a:pt x="318604" y="1047144"/>
                </a:lnTo>
                <a:lnTo>
                  <a:pt x="361168" y="1069105"/>
                </a:lnTo>
                <a:lnTo>
                  <a:pt x="405722" y="1089123"/>
                </a:lnTo>
                <a:lnTo>
                  <a:pt x="452144" y="1107112"/>
                </a:lnTo>
                <a:lnTo>
                  <a:pt x="500312" y="1122985"/>
                </a:lnTo>
                <a:lnTo>
                  <a:pt x="550104" y="1136655"/>
                </a:lnTo>
                <a:lnTo>
                  <a:pt x="601397" y="1148034"/>
                </a:lnTo>
                <a:lnTo>
                  <a:pt x="654071" y="1157035"/>
                </a:lnTo>
                <a:lnTo>
                  <a:pt x="708002" y="1163573"/>
                </a:lnTo>
                <a:lnTo>
                  <a:pt x="763069" y="1167559"/>
                </a:lnTo>
                <a:lnTo>
                  <a:pt x="819150" y="1168908"/>
                </a:lnTo>
                <a:lnTo>
                  <a:pt x="875230" y="1167559"/>
                </a:lnTo>
                <a:lnTo>
                  <a:pt x="930297" y="1163573"/>
                </a:lnTo>
                <a:lnTo>
                  <a:pt x="984228" y="1157035"/>
                </a:lnTo>
                <a:lnTo>
                  <a:pt x="1036902" y="1148034"/>
                </a:lnTo>
                <a:lnTo>
                  <a:pt x="1088195" y="1136655"/>
                </a:lnTo>
                <a:lnTo>
                  <a:pt x="1137987" y="1122985"/>
                </a:lnTo>
                <a:lnTo>
                  <a:pt x="1186155" y="1107112"/>
                </a:lnTo>
                <a:lnTo>
                  <a:pt x="1232577" y="1089123"/>
                </a:lnTo>
                <a:lnTo>
                  <a:pt x="1277131" y="1069105"/>
                </a:lnTo>
                <a:lnTo>
                  <a:pt x="1319695" y="1047144"/>
                </a:lnTo>
                <a:lnTo>
                  <a:pt x="1360147" y="1023328"/>
                </a:lnTo>
                <a:lnTo>
                  <a:pt x="1398365" y="997743"/>
                </a:lnTo>
                <a:lnTo>
                  <a:pt x="1434227" y="970477"/>
                </a:lnTo>
                <a:lnTo>
                  <a:pt x="1467610" y="941617"/>
                </a:lnTo>
                <a:lnTo>
                  <a:pt x="1498394" y="911249"/>
                </a:lnTo>
                <a:lnTo>
                  <a:pt x="1526455" y="879460"/>
                </a:lnTo>
                <a:lnTo>
                  <a:pt x="1551672" y="846338"/>
                </a:lnTo>
                <a:lnTo>
                  <a:pt x="1573922" y="811970"/>
                </a:lnTo>
                <a:lnTo>
                  <a:pt x="1593085" y="776442"/>
                </a:lnTo>
                <a:lnTo>
                  <a:pt x="1609037" y="739842"/>
                </a:lnTo>
                <a:lnTo>
                  <a:pt x="1621656" y="702255"/>
                </a:lnTo>
                <a:lnTo>
                  <a:pt x="1630821" y="663771"/>
                </a:lnTo>
                <a:lnTo>
                  <a:pt x="1636410" y="624474"/>
                </a:lnTo>
                <a:lnTo>
                  <a:pt x="1638300" y="584453"/>
                </a:lnTo>
                <a:lnTo>
                  <a:pt x="1636410" y="544433"/>
                </a:lnTo>
                <a:lnTo>
                  <a:pt x="1630821" y="505136"/>
                </a:lnTo>
                <a:lnTo>
                  <a:pt x="1621656" y="466652"/>
                </a:lnTo>
                <a:lnTo>
                  <a:pt x="1609037" y="429065"/>
                </a:lnTo>
                <a:lnTo>
                  <a:pt x="1593085" y="392465"/>
                </a:lnTo>
                <a:lnTo>
                  <a:pt x="1573922" y="356937"/>
                </a:lnTo>
                <a:lnTo>
                  <a:pt x="1551672" y="322569"/>
                </a:lnTo>
                <a:lnTo>
                  <a:pt x="1526455" y="289447"/>
                </a:lnTo>
                <a:lnTo>
                  <a:pt x="1498394" y="257658"/>
                </a:lnTo>
                <a:lnTo>
                  <a:pt x="1467610" y="227290"/>
                </a:lnTo>
                <a:lnTo>
                  <a:pt x="1434227" y="198430"/>
                </a:lnTo>
                <a:lnTo>
                  <a:pt x="1398365" y="171164"/>
                </a:lnTo>
                <a:lnTo>
                  <a:pt x="1360147" y="145579"/>
                </a:lnTo>
                <a:lnTo>
                  <a:pt x="1319695" y="121763"/>
                </a:lnTo>
                <a:lnTo>
                  <a:pt x="1277131" y="99802"/>
                </a:lnTo>
                <a:lnTo>
                  <a:pt x="1232577" y="79784"/>
                </a:lnTo>
                <a:lnTo>
                  <a:pt x="1186155" y="61795"/>
                </a:lnTo>
                <a:lnTo>
                  <a:pt x="1137987" y="45922"/>
                </a:lnTo>
                <a:lnTo>
                  <a:pt x="1088195" y="32252"/>
                </a:lnTo>
                <a:lnTo>
                  <a:pt x="1036902" y="20873"/>
                </a:lnTo>
                <a:lnTo>
                  <a:pt x="984228" y="11872"/>
                </a:lnTo>
                <a:lnTo>
                  <a:pt x="930297" y="5334"/>
                </a:lnTo>
                <a:lnTo>
                  <a:pt x="875230" y="1348"/>
                </a:lnTo>
                <a:lnTo>
                  <a:pt x="819150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7141" y="1599438"/>
            <a:ext cx="1638300" cy="1169035"/>
          </a:xfrm>
          <a:custGeom>
            <a:avLst/>
            <a:gdLst/>
            <a:ahLst/>
            <a:cxnLst/>
            <a:rect l="l" t="t" r="r" b="b"/>
            <a:pathLst>
              <a:path w="1638300" h="1169035">
                <a:moveTo>
                  <a:pt x="0" y="584453"/>
                </a:moveTo>
                <a:lnTo>
                  <a:pt x="1889" y="544433"/>
                </a:lnTo>
                <a:lnTo>
                  <a:pt x="7478" y="505136"/>
                </a:lnTo>
                <a:lnTo>
                  <a:pt x="16643" y="466652"/>
                </a:lnTo>
                <a:lnTo>
                  <a:pt x="29262" y="429065"/>
                </a:lnTo>
                <a:lnTo>
                  <a:pt x="45214" y="392465"/>
                </a:lnTo>
                <a:lnTo>
                  <a:pt x="64377" y="356937"/>
                </a:lnTo>
                <a:lnTo>
                  <a:pt x="86627" y="322569"/>
                </a:lnTo>
                <a:lnTo>
                  <a:pt x="111844" y="289447"/>
                </a:lnTo>
                <a:lnTo>
                  <a:pt x="139905" y="257658"/>
                </a:lnTo>
                <a:lnTo>
                  <a:pt x="170689" y="227290"/>
                </a:lnTo>
                <a:lnTo>
                  <a:pt x="204072" y="198430"/>
                </a:lnTo>
                <a:lnTo>
                  <a:pt x="239934" y="171164"/>
                </a:lnTo>
                <a:lnTo>
                  <a:pt x="278152" y="145579"/>
                </a:lnTo>
                <a:lnTo>
                  <a:pt x="318604" y="121763"/>
                </a:lnTo>
                <a:lnTo>
                  <a:pt x="361168" y="99802"/>
                </a:lnTo>
                <a:lnTo>
                  <a:pt x="405722" y="79784"/>
                </a:lnTo>
                <a:lnTo>
                  <a:pt x="452144" y="61795"/>
                </a:lnTo>
                <a:lnTo>
                  <a:pt x="500312" y="45922"/>
                </a:lnTo>
                <a:lnTo>
                  <a:pt x="550104" y="32252"/>
                </a:lnTo>
                <a:lnTo>
                  <a:pt x="601397" y="20873"/>
                </a:lnTo>
                <a:lnTo>
                  <a:pt x="654071" y="11872"/>
                </a:lnTo>
                <a:lnTo>
                  <a:pt x="708002" y="5334"/>
                </a:lnTo>
                <a:lnTo>
                  <a:pt x="763069" y="1348"/>
                </a:lnTo>
                <a:lnTo>
                  <a:pt x="819150" y="0"/>
                </a:lnTo>
                <a:lnTo>
                  <a:pt x="875230" y="1348"/>
                </a:lnTo>
                <a:lnTo>
                  <a:pt x="930297" y="5334"/>
                </a:lnTo>
                <a:lnTo>
                  <a:pt x="984228" y="11872"/>
                </a:lnTo>
                <a:lnTo>
                  <a:pt x="1036902" y="20873"/>
                </a:lnTo>
                <a:lnTo>
                  <a:pt x="1088195" y="32252"/>
                </a:lnTo>
                <a:lnTo>
                  <a:pt x="1137987" y="45922"/>
                </a:lnTo>
                <a:lnTo>
                  <a:pt x="1186155" y="61795"/>
                </a:lnTo>
                <a:lnTo>
                  <a:pt x="1232577" y="79784"/>
                </a:lnTo>
                <a:lnTo>
                  <a:pt x="1277131" y="99802"/>
                </a:lnTo>
                <a:lnTo>
                  <a:pt x="1319695" y="121763"/>
                </a:lnTo>
                <a:lnTo>
                  <a:pt x="1360147" y="145579"/>
                </a:lnTo>
                <a:lnTo>
                  <a:pt x="1398365" y="171164"/>
                </a:lnTo>
                <a:lnTo>
                  <a:pt x="1434227" y="198430"/>
                </a:lnTo>
                <a:lnTo>
                  <a:pt x="1467610" y="227290"/>
                </a:lnTo>
                <a:lnTo>
                  <a:pt x="1498394" y="257658"/>
                </a:lnTo>
                <a:lnTo>
                  <a:pt x="1526455" y="289447"/>
                </a:lnTo>
                <a:lnTo>
                  <a:pt x="1551672" y="322569"/>
                </a:lnTo>
                <a:lnTo>
                  <a:pt x="1573922" y="356937"/>
                </a:lnTo>
                <a:lnTo>
                  <a:pt x="1593085" y="392465"/>
                </a:lnTo>
                <a:lnTo>
                  <a:pt x="1609037" y="429065"/>
                </a:lnTo>
                <a:lnTo>
                  <a:pt x="1621656" y="466652"/>
                </a:lnTo>
                <a:lnTo>
                  <a:pt x="1630821" y="505136"/>
                </a:lnTo>
                <a:lnTo>
                  <a:pt x="1636410" y="544433"/>
                </a:lnTo>
                <a:lnTo>
                  <a:pt x="1638300" y="584453"/>
                </a:lnTo>
                <a:lnTo>
                  <a:pt x="1636410" y="624474"/>
                </a:lnTo>
                <a:lnTo>
                  <a:pt x="1630821" y="663771"/>
                </a:lnTo>
                <a:lnTo>
                  <a:pt x="1621656" y="702255"/>
                </a:lnTo>
                <a:lnTo>
                  <a:pt x="1609037" y="739842"/>
                </a:lnTo>
                <a:lnTo>
                  <a:pt x="1593085" y="776442"/>
                </a:lnTo>
                <a:lnTo>
                  <a:pt x="1573922" y="811970"/>
                </a:lnTo>
                <a:lnTo>
                  <a:pt x="1551672" y="846338"/>
                </a:lnTo>
                <a:lnTo>
                  <a:pt x="1526455" y="879460"/>
                </a:lnTo>
                <a:lnTo>
                  <a:pt x="1498394" y="911249"/>
                </a:lnTo>
                <a:lnTo>
                  <a:pt x="1467610" y="941617"/>
                </a:lnTo>
                <a:lnTo>
                  <a:pt x="1434227" y="970477"/>
                </a:lnTo>
                <a:lnTo>
                  <a:pt x="1398365" y="997743"/>
                </a:lnTo>
                <a:lnTo>
                  <a:pt x="1360147" y="1023328"/>
                </a:lnTo>
                <a:lnTo>
                  <a:pt x="1319695" y="1047144"/>
                </a:lnTo>
                <a:lnTo>
                  <a:pt x="1277131" y="1069105"/>
                </a:lnTo>
                <a:lnTo>
                  <a:pt x="1232577" y="1089123"/>
                </a:lnTo>
                <a:lnTo>
                  <a:pt x="1186155" y="1107112"/>
                </a:lnTo>
                <a:lnTo>
                  <a:pt x="1137987" y="1122985"/>
                </a:lnTo>
                <a:lnTo>
                  <a:pt x="1088195" y="1136655"/>
                </a:lnTo>
                <a:lnTo>
                  <a:pt x="1036902" y="1148034"/>
                </a:lnTo>
                <a:lnTo>
                  <a:pt x="984228" y="1157035"/>
                </a:lnTo>
                <a:lnTo>
                  <a:pt x="930297" y="1163573"/>
                </a:lnTo>
                <a:lnTo>
                  <a:pt x="875230" y="1167559"/>
                </a:lnTo>
                <a:lnTo>
                  <a:pt x="819150" y="1168908"/>
                </a:lnTo>
                <a:lnTo>
                  <a:pt x="763069" y="1167559"/>
                </a:lnTo>
                <a:lnTo>
                  <a:pt x="708002" y="1163573"/>
                </a:lnTo>
                <a:lnTo>
                  <a:pt x="654071" y="1157035"/>
                </a:lnTo>
                <a:lnTo>
                  <a:pt x="601397" y="1148034"/>
                </a:lnTo>
                <a:lnTo>
                  <a:pt x="550104" y="1136655"/>
                </a:lnTo>
                <a:lnTo>
                  <a:pt x="500312" y="1122985"/>
                </a:lnTo>
                <a:lnTo>
                  <a:pt x="452144" y="1107112"/>
                </a:lnTo>
                <a:lnTo>
                  <a:pt x="405722" y="1089123"/>
                </a:lnTo>
                <a:lnTo>
                  <a:pt x="361168" y="1069105"/>
                </a:lnTo>
                <a:lnTo>
                  <a:pt x="318604" y="1047144"/>
                </a:lnTo>
                <a:lnTo>
                  <a:pt x="278152" y="1023328"/>
                </a:lnTo>
                <a:lnTo>
                  <a:pt x="239934" y="997743"/>
                </a:lnTo>
                <a:lnTo>
                  <a:pt x="204072" y="970477"/>
                </a:lnTo>
                <a:lnTo>
                  <a:pt x="170689" y="941617"/>
                </a:lnTo>
                <a:lnTo>
                  <a:pt x="139905" y="911249"/>
                </a:lnTo>
                <a:lnTo>
                  <a:pt x="111844" y="879460"/>
                </a:lnTo>
                <a:lnTo>
                  <a:pt x="86627" y="846338"/>
                </a:lnTo>
                <a:lnTo>
                  <a:pt x="64377" y="811970"/>
                </a:lnTo>
                <a:lnTo>
                  <a:pt x="45214" y="776442"/>
                </a:lnTo>
                <a:lnTo>
                  <a:pt x="29262" y="739842"/>
                </a:lnTo>
                <a:lnTo>
                  <a:pt x="16643" y="702255"/>
                </a:lnTo>
                <a:lnTo>
                  <a:pt x="7478" y="663771"/>
                </a:lnTo>
                <a:lnTo>
                  <a:pt x="1889" y="624474"/>
                </a:lnTo>
                <a:lnTo>
                  <a:pt x="0" y="584453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58785" y="1860994"/>
            <a:ext cx="123901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 marR="5080" indent="-3683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Created 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75129" y="2760345"/>
            <a:ext cx="427355" cy="584200"/>
          </a:xfrm>
          <a:custGeom>
            <a:avLst/>
            <a:gdLst/>
            <a:ahLst/>
            <a:cxnLst/>
            <a:rect l="l" t="t" r="r" b="b"/>
            <a:pathLst>
              <a:path w="427355" h="584200">
                <a:moveTo>
                  <a:pt x="377316" y="526031"/>
                </a:moveTo>
                <a:lnTo>
                  <a:pt x="351663" y="544702"/>
                </a:lnTo>
                <a:lnTo>
                  <a:pt x="427354" y="583945"/>
                </a:lnTo>
                <a:lnTo>
                  <a:pt x="419944" y="539750"/>
                </a:lnTo>
                <a:lnTo>
                  <a:pt x="390906" y="539750"/>
                </a:lnTo>
                <a:lnTo>
                  <a:pt x="386969" y="539114"/>
                </a:lnTo>
                <a:lnTo>
                  <a:pt x="384809" y="536320"/>
                </a:lnTo>
                <a:lnTo>
                  <a:pt x="377316" y="526031"/>
                </a:lnTo>
                <a:close/>
              </a:path>
              <a:path w="427355" h="584200">
                <a:moveTo>
                  <a:pt x="387600" y="518546"/>
                </a:moveTo>
                <a:lnTo>
                  <a:pt x="377316" y="526031"/>
                </a:lnTo>
                <a:lnTo>
                  <a:pt x="384809" y="536320"/>
                </a:lnTo>
                <a:lnTo>
                  <a:pt x="386969" y="539114"/>
                </a:lnTo>
                <a:lnTo>
                  <a:pt x="390906" y="539750"/>
                </a:lnTo>
                <a:lnTo>
                  <a:pt x="396494" y="535685"/>
                </a:lnTo>
                <a:lnTo>
                  <a:pt x="397128" y="531621"/>
                </a:lnTo>
                <a:lnTo>
                  <a:pt x="387600" y="518546"/>
                </a:lnTo>
                <a:close/>
              </a:path>
              <a:path w="427355" h="584200">
                <a:moveTo>
                  <a:pt x="413257" y="499871"/>
                </a:moveTo>
                <a:lnTo>
                  <a:pt x="387600" y="518546"/>
                </a:lnTo>
                <a:lnTo>
                  <a:pt x="397128" y="531621"/>
                </a:lnTo>
                <a:lnTo>
                  <a:pt x="396494" y="535685"/>
                </a:lnTo>
                <a:lnTo>
                  <a:pt x="390906" y="539750"/>
                </a:lnTo>
                <a:lnTo>
                  <a:pt x="419944" y="539750"/>
                </a:lnTo>
                <a:lnTo>
                  <a:pt x="413257" y="499871"/>
                </a:lnTo>
                <a:close/>
              </a:path>
              <a:path w="427355" h="584200">
                <a:moveTo>
                  <a:pt x="6350" y="0"/>
                </a:moveTo>
                <a:lnTo>
                  <a:pt x="3556" y="2158"/>
                </a:lnTo>
                <a:lnTo>
                  <a:pt x="634" y="4190"/>
                </a:lnTo>
                <a:lnTo>
                  <a:pt x="0" y="8127"/>
                </a:lnTo>
                <a:lnTo>
                  <a:pt x="2158" y="10921"/>
                </a:lnTo>
                <a:lnTo>
                  <a:pt x="377316" y="526031"/>
                </a:lnTo>
                <a:lnTo>
                  <a:pt x="387600" y="518546"/>
                </a:lnTo>
                <a:lnTo>
                  <a:pt x="12318" y="3555"/>
                </a:lnTo>
                <a:lnTo>
                  <a:pt x="10287" y="634"/>
                </a:lnTo>
                <a:lnTo>
                  <a:pt x="6350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72350" y="1120902"/>
            <a:ext cx="2762250" cy="1480185"/>
          </a:xfrm>
          <a:custGeom>
            <a:avLst/>
            <a:gdLst/>
            <a:ahLst/>
            <a:cxnLst/>
            <a:rect l="l" t="t" r="r" b="b"/>
            <a:pathLst>
              <a:path w="2135504" h="1480185">
                <a:moveTo>
                  <a:pt x="1067561" y="0"/>
                </a:moveTo>
                <a:lnTo>
                  <a:pt x="1010859" y="1025"/>
                </a:lnTo>
                <a:lnTo>
                  <a:pt x="954927" y="4067"/>
                </a:lnTo>
                <a:lnTo>
                  <a:pt x="899841" y="9075"/>
                </a:lnTo>
                <a:lnTo>
                  <a:pt x="845674" y="15998"/>
                </a:lnTo>
                <a:lnTo>
                  <a:pt x="792500" y="24784"/>
                </a:lnTo>
                <a:lnTo>
                  <a:pt x="740392" y="35383"/>
                </a:lnTo>
                <a:lnTo>
                  <a:pt x="689425" y="47743"/>
                </a:lnTo>
                <a:lnTo>
                  <a:pt x="639671" y="61813"/>
                </a:lnTo>
                <a:lnTo>
                  <a:pt x="591205" y="77542"/>
                </a:lnTo>
                <a:lnTo>
                  <a:pt x="544101" y="94879"/>
                </a:lnTo>
                <a:lnTo>
                  <a:pt x="498432" y="113773"/>
                </a:lnTo>
                <a:lnTo>
                  <a:pt x="454271" y="134173"/>
                </a:lnTo>
                <a:lnTo>
                  <a:pt x="411694" y="156028"/>
                </a:lnTo>
                <a:lnTo>
                  <a:pt x="370772" y="179286"/>
                </a:lnTo>
                <a:lnTo>
                  <a:pt x="331581" y="203897"/>
                </a:lnTo>
                <a:lnTo>
                  <a:pt x="294194" y="229809"/>
                </a:lnTo>
                <a:lnTo>
                  <a:pt x="258685" y="256971"/>
                </a:lnTo>
                <a:lnTo>
                  <a:pt x="225126" y="285332"/>
                </a:lnTo>
                <a:lnTo>
                  <a:pt x="193593" y="314842"/>
                </a:lnTo>
                <a:lnTo>
                  <a:pt x="164159" y="345448"/>
                </a:lnTo>
                <a:lnTo>
                  <a:pt x="136898" y="377101"/>
                </a:lnTo>
                <a:lnTo>
                  <a:pt x="111883" y="409748"/>
                </a:lnTo>
                <a:lnTo>
                  <a:pt x="89188" y="443338"/>
                </a:lnTo>
                <a:lnTo>
                  <a:pt x="68886" y="477821"/>
                </a:lnTo>
                <a:lnTo>
                  <a:pt x="51053" y="513146"/>
                </a:lnTo>
                <a:lnTo>
                  <a:pt x="35760" y="549261"/>
                </a:lnTo>
                <a:lnTo>
                  <a:pt x="23083" y="586115"/>
                </a:lnTo>
                <a:lnTo>
                  <a:pt x="13095" y="623657"/>
                </a:lnTo>
                <a:lnTo>
                  <a:pt x="5869" y="661836"/>
                </a:lnTo>
                <a:lnTo>
                  <a:pt x="1479" y="700602"/>
                </a:lnTo>
                <a:lnTo>
                  <a:pt x="0" y="739901"/>
                </a:lnTo>
                <a:lnTo>
                  <a:pt x="1479" y="779201"/>
                </a:lnTo>
                <a:lnTo>
                  <a:pt x="5869" y="817967"/>
                </a:lnTo>
                <a:lnTo>
                  <a:pt x="13095" y="856146"/>
                </a:lnTo>
                <a:lnTo>
                  <a:pt x="23083" y="893688"/>
                </a:lnTo>
                <a:lnTo>
                  <a:pt x="35760" y="930542"/>
                </a:lnTo>
                <a:lnTo>
                  <a:pt x="51053" y="966657"/>
                </a:lnTo>
                <a:lnTo>
                  <a:pt x="68886" y="1001982"/>
                </a:lnTo>
                <a:lnTo>
                  <a:pt x="89188" y="1036465"/>
                </a:lnTo>
                <a:lnTo>
                  <a:pt x="111883" y="1070055"/>
                </a:lnTo>
                <a:lnTo>
                  <a:pt x="136898" y="1102702"/>
                </a:lnTo>
                <a:lnTo>
                  <a:pt x="164159" y="1134355"/>
                </a:lnTo>
                <a:lnTo>
                  <a:pt x="193593" y="1164961"/>
                </a:lnTo>
                <a:lnTo>
                  <a:pt x="225126" y="1194471"/>
                </a:lnTo>
                <a:lnTo>
                  <a:pt x="258685" y="1222832"/>
                </a:lnTo>
                <a:lnTo>
                  <a:pt x="294194" y="1249994"/>
                </a:lnTo>
                <a:lnTo>
                  <a:pt x="331581" y="1275906"/>
                </a:lnTo>
                <a:lnTo>
                  <a:pt x="370772" y="1300517"/>
                </a:lnTo>
                <a:lnTo>
                  <a:pt x="411694" y="1323775"/>
                </a:lnTo>
                <a:lnTo>
                  <a:pt x="454271" y="1345630"/>
                </a:lnTo>
                <a:lnTo>
                  <a:pt x="498432" y="1366030"/>
                </a:lnTo>
                <a:lnTo>
                  <a:pt x="544101" y="1384924"/>
                </a:lnTo>
                <a:lnTo>
                  <a:pt x="591205" y="1402261"/>
                </a:lnTo>
                <a:lnTo>
                  <a:pt x="639671" y="1417990"/>
                </a:lnTo>
                <a:lnTo>
                  <a:pt x="689425" y="1432060"/>
                </a:lnTo>
                <a:lnTo>
                  <a:pt x="740392" y="1444420"/>
                </a:lnTo>
                <a:lnTo>
                  <a:pt x="792500" y="1455019"/>
                </a:lnTo>
                <a:lnTo>
                  <a:pt x="845674" y="1463805"/>
                </a:lnTo>
                <a:lnTo>
                  <a:pt x="899841" y="1470728"/>
                </a:lnTo>
                <a:lnTo>
                  <a:pt x="954927" y="1475736"/>
                </a:lnTo>
                <a:lnTo>
                  <a:pt x="1010859" y="1478778"/>
                </a:lnTo>
                <a:lnTo>
                  <a:pt x="1067561" y="1479803"/>
                </a:lnTo>
                <a:lnTo>
                  <a:pt x="1124253" y="1478778"/>
                </a:lnTo>
                <a:lnTo>
                  <a:pt x="1180174" y="1475736"/>
                </a:lnTo>
                <a:lnTo>
                  <a:pt x="1235252" y="1470728"/>
                </a:lnTo>
                <a:lnTo>
                  <a:pt x="1289411" y="1463805"/>
                </a:lnTo>
                <a:lnTo>
                  <a:pt x="1342580" y="1455019"/>
                </a:lnTo>
                <a:lnTo>
                  <a:pt x="1394683" y="1444420"/>
                </a:lnTo>
                <a:lnTo>
                  <a:pt x="1445647" y="1432060"/>
                </a:lnTo>
                <a:lnTo>
                  <a:pt x="1495398" y="1417990"/>
                </a:lnTo>
                <a:lnTo>
                  <a:pt x="1543862" y="1402261"/>
                </a:lnTo>
                <a:lnTo>
                  <a:pt x="1590966" y="1384924"/>
                </a:lnTo>
                <a:lnTo>
                  <a:pt x="1636635" y="1366030"/>
                </a:lnTo>
                <a:lnTo>
                  <a:pt x="1680796" y="1345630"/>
                </a:lnTo>
                <a:lnTo>
                  <a:pt x="1723376" y="1323775"/>
                </a:lnTo>
                <a:lnTo>
                  <a:pt x="1764299" y="1300517"/>
                </a:lnTo>
                <a:lnTo>
                  <a:pt x="1803493" y="1275906"/>
                </a:lnTo>
                <a:lnTo>
                  <a:pt x="1840883" y="1249994"/>
                </a:lnTo>
                <a:lnTo>
                  <a:pt x="1876396" y="1222832"/>
                </a:lnTo>
                <a:lnTo>
                  <a:pt x="1909958" y="1194471"/>
                </a:lnTo>
                <a:lnTo>
                  <a:pt x="1941495" y="1164961"/>
                </a:lnTo>
                <a:lnTo>
                  <a:pt x="1970933" y="1134355"/>
                </a:lnTo>
                <a:lnTo>
                  <a:pt x="1998198" y="1102702"/>
                </a:lnTo>
                <a:lnTo>
                  <a:pt x="2023218" y="1070055"/>
                </a:lnTo>
                <a:lnTo>
                  <a:pt x="2045917" y="1036465"/>
                </a:lnTo>
                <a:lnTo>
                  <a:pt x="2066222" y="1001982"/>
                </a:lnTo>
                <a:lnTo>
                  <a:pt x="2084059" y="966657"/>
                </a:lnTo>
                <a:lnTo>
                  <a:pt x="2099354" y="930542"/>
                </a:lnTo>
                <a:lnTo>
                  <a:pt x="2112034" y="893688"/>
                </a:lnTo>
                <a:lnTo>
                  <a:pt x="2122025" y="856146"/>
                </a:lnTo>
                <a:lnTo>
                  <a:pt x="2129253" y="817967"/>
                </a:lnTo>
                <a:lnTo>
                  <a:pt x="2133644" y="779201"/>
                </a:lnTo>
                <a:lnTo>
                  <a:pt x="2135124" y="739901"/>
                </a:lnTo>
                <a:lnTo>
                  <a:pt x="2133644" y="700602"/>
                </a:lnTo>
                <a:lnTo>
                  <a:pt x="2129253" y="661836"/>
                </a:lnTo>
                <a:lnTo>
                  <a:pt x="2122025" y="623657"/>
                </a:lnTo>
                <a:lnTo>
                  <a:pt x="2112034" y="586115"/>
                </a:lnTo>
                <a:lnTo>
                  <a:pt x="2099354" y="549261"/>
                </a:lnTo>
                <a:lnTo>
                  <a:pt x="2084059" y="513146"/>
                </a:lnTo>
                <a:lnTo>
                  <a:pt x="2066222" y="477821"/>
                </a:lnTo>
                <a:lnTo>
                  <a:pt x="2045917" y="443338"/>
                </a:lnTo>
                <a:lnTo>
                  <a:pt x="2023218" y="409748"/>
                </a:lnTo>
                <a:lnTo>
                  <a:pt x="1998198" y="377101"/>
                </a:lnTo>
                <a:lnTo>
                  <a:pt x="1970933" y="345448"/>
                </a:lnTo>
                <a:lnTo>
                  <a:pt x="1941495" y="314842"/>
                </a:lnTo>
                <a:lnTo>
                  <a:pt x="1909958" y="285332"/>
                </a:lnTo>
                <a:lnTo>
                  <a:pt x="1876396" y="256971"/>
                </a:lnTo>
                <a:lnTo>
                  <a:pt x="1840883" y="229809"/>
                </a:lnTo>
                <a:lnTo>
                  <a:pt x="1803493" y="203897"/>
                </a:lnTo>
                <a:lnTo>
                  <a:pt x="1764299" y="179286"/>
                </a:lnTo>
                <a:lnTo>
                  <a:pt x="1723376" y="156028"/>
                </a:lnTo>
                <a:lnTo>
                  <a:pt x="1680796" y="134173"/>
                </a:lnTo>
                <a:lnTo>
                  <a:pt x="1636635" y="113773"/>
                </a:lnTo>
                <a:lnTo>
                  <a:pt x="1590966" y="94879"/>
                </a:lnTo>
                <a:lnTo>
                  <a:pt x="1543862" y="77542"/>
                </a:lnTo>
                <a:lnTo>
                  <a:pt x="1495398" y="61813"/>
                </a:lnTo>
                <a:lnTo>
                  <a:pt x="1445647" y="47743"/>
                </a:lnTo>
                <a:lnTo>
                  <a:pt x="1394683" y="35383"/>
                </a:lnTo>
                <a:lnTo>
                  <a:pt x="1342580" y="24784"/>
                </a:lnTo>
                <a:lnTo>
                  <a:pt x="1289411" y="15998"/>
                </a:lnTo>
                <a:lnTo>
                  <a:pt x="1235252" y="9075"/>
                </a:lnTo>
                <a:lnTo>
                  <a:pt x="1180174" y="4067"/>
                </a:lnTo>
                <a:lnTo>
                  <a:pt x="1124253" y="1025"/>
                </a:lnTo>
                <a:lnTo>
                  <a:pt x="1067561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2</a:t>
            </a:fld>
            <a:endParaRPr sz="2400" b="1" dirty="0"/>
          </a:p>
        </p:txBody>
      </p:sp>
      <p:sp>
        <p:nvSpPr>
          <p:cNvPr id="22" name="object 22"/>
          <p:cNvSpPr txBox="1">
            <a:spLocks noGrp="1"/>
          </p:cNvSpPr>
          <p:nvPr>
            <p:ph type="title" idx="4294967295"/>
          </p:nvPr>
        </p:nvSpPr>
        <p:spPr>
          <a:xfrm>
            <a:off x="7842567" y="1399329"/>
            <a:ext cx="181356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</a:rPr>
              <a:t>Created</a:t>
            </a:r>
            <a:r>
              <a:rPr sz="2000" spc="-6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by  </a:t>
            </a:r>
            <a:r>
              <a:rPr sz="2000" spc="-5" dirty="0">
                <a:solidFill>
                  <a:srgbClr val="FFFFFF"/>
                </a:solidFill>
              </a:rPr>
              <a:t>oracle  server  (read</a:t>
            </a:r>
            <a:r>
              <a:rPr sz="2000" spc="-85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only)</a:t>
            </a:r>
            <a:endParaRPr sz="2000" dirty="0"/>
          </a:p>
        </p:txBody>
      </p:sp>
      <p:sp>
        <p:nvSpPr>
          <p:cNvPr id="23" name="object 23"/>
          <p:cNvSpPr/>
          <p:nvPr/>
        </p:nvSpPr>
        <p:spPr>
          <a:xfrm>
            <a:off x="7612380" y="2659760"/>
            <a:ext cx="460375" cy="628015"/>
          </a:xfrm>
          <a:custGeom>
            <a:avLst/>
            <a:gdLst/>
            <a:ahLst/>
            <a:cxnLst/>
            <a:rect l="l" t="t" r="r" b="b"/>
            <a:pathLst>
              <a:path w="460375" h="628014">
                <a:moveTo>
                  <a:pt x="14097" y="543813"/>
                </a:moveTo>
                <a:lnTo>
                  <a:pt x="0" y="627761"/>
                </a:lnTo>
                <a:lnTo>
                  <a:pt x="75692" y="588772"/>
                </a:lnTo>
                <a:lnTo>
                  <a:pt x="68732" y="583691"/>
                </a:lnTo>
                <a:lnTo>
                  <a:pt x="36575" y="583691"/>
                </a:lnTo>
                <a:lnTo>
                  <a:pt x="33654" y="581660"/>
                </a:lnTo>
                <a:lnTo>
                  <a:pt x="30861" y="579627"/>
                </a:lnTo>
                <a:lnTo>
                  <a:pt x="30225" y="575563"/>
                </a:lnTo>
                <a:lnTo>
                  <a:pt x="39742" y="562532"/>
                </a:lnTo>
                <a:lnTo>
                  <a:pt x="14097" y="543813"/>
                </a:lnTo>
                <a:close/>
              </a:path>
              <a:path w="460375" h="628014">
                <a:moveTo>
                  <a:pt x="39742" y="562532"/>
                </a:moveTo>
                <a:lnTo>
                  <a:pt x="30225" y="575563"/>
                </a:lnTo>
                <a:lnTo>
                  <a:pt x="30861" y="579627"/>
                </a:lnTo>
                <a:lnTo>
                  <a:pt x="33654" y="581660"/>
                </a:lnTo>
                <a:lnTo>
                  <a:pt x="36575" y="583691"/>
                </a:lnTo>
                <a:lnTo>
                  <a:pt x="40513" y="583056"/>
                </a:lnTo>
                <a:lnTo>
                  <a:pt x="50020" y="570034"/>
                </a:lnTo>
                <a:lnTo>
                  <a:pt x="39742" y="562532"/>
                </a:lnTo>
                <a:close/>
              </a:path>
              <a:path w="460375" h="628014">
                <a:moveTo>
                  <a:pt x="50020" y="570034"/>
                </a:moveTo>
                <a:lnTo>
                  <a:pt x="40513" y="583056"/>
                </a:lnTo>
                <a:lnTo>
                  <a:pt x="36575" y="583691"/>
                </a:lnTo>
                <a:lnTo>
                  <a:pt x="68732" y="583691"/>
                </a:lnTo>
                <a:lnTo>
                  <a:pt x="50020" y="570034"/>
                </a:lnTo>
                <a:close/>
              </a:path>
              <a:path w="460375" h="628014">
                <a:moveTo>
                  <a:pt x="454025" y="0"/>
                </a:moveTo>
                <a:lnTo>
                  <a:pt x="449961" y="635"/>
                </a:lnTo>
                <a:lnTo>
                  <a:pt x="447928" y="3555"/>
                </a:lnTo>
                <a:lnTo>
                  <a:pt x="39742" y="562532"/>
                </a:lnTo>
                <a:lnTo>
                  <a:pt x="50020" y="570034"/>
                </a:lnTo>
                <a:lnTo>
                  <a:pt x="460248" y="8127"/>
                </a:lnTo>
                <a:lnTo>
                  <a:pt x="459613" y="4190"/>
                </a:lnTo>
                <a:lnTo>
                  <a:pt x="456819" y="2159"/>
                </a:lnTo>
                <a:lnTo>
                  <a:pt x="454025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0427" y="0"/>
            <a:ext cx="7597140" cy="456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2168" y="4657344"/>
            <a:ext cx="11268456" cy="1580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0AF5DDF8-481D-4EA5-832B-1AD5C16EFB56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5">
            <a:extLst>
              <a:ext uri="{FF2B5EF4-FFF2-40B4-BE49-F238E27FC236}">
                <a16:creationId xmlns:a16="http://schemas.microsoft.com/office/drawing/2014/main" id="{050308C4-D9A0-4BB5-BF5D-4E3CD08CF273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20</a:t>
            </a:fld>
            <a:endParaRPr lang="en-US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7819" y="527304"/>
            <a:ext cx="7758683" cy="4637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0055" y="5433059"/>
            <a:ext cx="8554212" cy="522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C91D89C-3D81-46D6-8658-9F7FE5A21AE0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5">
            <a:extLst>
              <a:ext uri="{FF2B5EF4-FFF2-40B4-BE49-F238E27FC236}">
                <a16:creationId xmlns:a16="http://schemas.microsoft.com/office/drawing/2014/main" id="{E6128006-64E1-4937-9040-4794200571ED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21</a:t>
            </a:fld>
            <a:endParaRPr lang="en-US" sz="2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828800" y="2051050"/>
            <a:ext cx="5872163" cy="137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800" dirty="0">
                <a:solidFill>
                  <a:srgbClr val="404040"/>
                </a:solidFill>
              </a:rPr>
              <a:t>Thank</a:t>
            </a:r>
            <a:r>
              <a:rPr sz="8800" spc="-270" dirty="0">
                <a:solidFill>
                  <a:srgbClr val="404040"/>
                </a:solidFill>
              </a:rPr>
              <a:t> </a:t>
            </a:r>
            <a:r>
              <a:rPr sz="8800" spc="-340" dirty="0">
                <a:solidFill>
                  <a:srgbClr val="404040"/>
                </a:solidFill>
              </a:rPr>
              <a:t>You</a:t>
            </a:r>
            <a:endParaRPr sz="8800" dirty="0">
              <a:latin typeface="Wingdings 3"/>
              <a:cs typeface="Wingdings 3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6153911"/>
            <a:ext cx="15944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Prepared By :Khaled</a:t>
            </a:r>
            <a:r>
              <a:rPr sz="900" spc="-2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AlKhudari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1417" y="6153911"/>
            <a:ext cx="1447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5FCAEE"/>
                </a:solidFill>
                <a:latin typeface="Trebuchet MS"/>
                <a:cs typeface="Trebuchet MS"/>
              </a:rPr>
              <a:t>16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6464" y="914400"/>
            <a:ext cx="9339072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D5252040-6F89-47DD-9CA6-518F3C4AB916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5">
            <a:extLst>
              <a:ext uri="{FF2B5EF4-FFF2-40B4-BE49-F238E27FC236}">
                <a16:creationId xmlns:a16="http://schemas.microsoft.com/office/drawing/2014/main" id="{6A087D65-5FD3-41A6-8483-C87048F9A182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3</a:t>
            </a:fld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9300" y="914400"/>
            <a:ext cx="81534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725F7183-DD8C-49FC-81B7-21B12A2683F6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5">
            <a:extLst>
              <a:ext uri="{FF2B5EF4-FFF2-40B4-BE49-F238E27FC236}">
                <a16:creationId xmlns:a16="http://schemas.microsoft.com/office/drawing/2014/main" id="{7B43D687-EBF6-4F99-A9C7-A3D5D8DCA3E8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4</a:t>
            </a:fld>
            <a:endParaRPr 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14400" y="1066800"/>
            <a:ext cx="103632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725F7183-DD8C-49FC-81B7-21B12A2683F6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5">
            <a:extLst>
              <a:ext uri="{FF2B5EF4-FFF2-40B4-BE49-F238E27FC236}">
                <a16:creationId xmlns:a16="http://schemas.microsoft.com/office/drawing/2014/main" id="{7B43D687-EBF6-4F99-A9C7-A3D5D8DCA3E8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5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639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7361" y="1148056"/>
            <a:ext cx="4770120" cy="3639709"/>
          </a:xfrm>
          <a:prstGeom prst="rect">
            <a:avLst/>
          </a:prstGeom>
          <a:blipFill>
            <a:blip r:embed="rId2" cstate="print"/>
            <a:stretch>
              <a:fillRect l="-46948" b="-13720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20257" y="304800"/>
            <a:ext cx="5791200" cy="5167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5477" y="519683"/>
            <a:ext cx="2684780" cy="1959610"/>
          </a:xfrm>
          <a:custGeom>
            <a:avLst/>
            <a:gdLst/>
            <a:ahLst/>
            <a:cxnLst/>
            <a:rect l="l" t="t" r="r" b="b"/>
            <a:pathLst>
              <a:path w="2684779" h="1959610">
                <a:moveTo>
                  <a:pt x="2619256" y="39759"/>
                </a:moveTo>
                <a:lnTo>
                  <a:pt x="3556" y="1947290"/>
                </a:lnTo>
                <a:lnTo>
                  <a:pt x="635" y="1949323"/>
                </a:lnTo>
                <a:lnTo>
                  <a:pt x="0" y="1953260"/>
                </a:lnTo>
                <a:lnTo>
                  <a:pt x="2159" y="1956053"/>
                </a:lnTo>
                <a:lnTo>
                  <a:pt x="4190" y="1958975"/>
                </a:lnTo>
                <a:lnTo>
                  <a:pt x="8127" y="1959610"/>
                </a:lnTo>
                <a:lnTo>
                  <a:pt x="10922" y="1957451"/>
                </a:lnTo>
                <a:lnTo>
                  <a:pt x="2626745" y="50048"/>
                </a:lnTo>
                <a:lnTo>
                  <a:pt x="2619256" y="39759"/>
                </a:lnTo>
                <a:close/>
              </a:path>
              <a:path w="2684779" h="1959610">
                <a:moveTo>
                  <a:pt x="2668905" y="30225"/>
                </a:moveTo>
                <a:lnTo>
                  <a:pt x="2632329" y="30225"/>
                </a:lnTo>
                <a:lnTo>
                  <a:pt x="2636266" y="30861"/>
                </a:lnTo>
                <a:lnTo>
                  <a:pt x="2638425" y="33654"/>
                </a:lnTo>
                <a:lnTo>
                  <a:pt x="2640457" y="36449"/>
                </a:lnTo>
                <a:lnTo>
                  <a:pt x="2639822" y="40512"/>
                </a:lnTo>
                <a:lnTo>
                  <a:pt x="2626745" y="50048"/>
                </a:lnTo>
                <a:lnTo>
                  <a:pt x="2645410" y="75691"/>
                </a:lnTo>
                <a:lnTo>
                  <a:pt x="2668905" y="30225"/>
                </a:lnTo>
                <a:close/>
              </a:path>
              <a:path w="2684779" h="1959610">
                <a:moveTo>
                  <a:pt x="2632329" y="30225"/>
                </a:moveTo>
                <a:lnTo>
                  <a:pt x="2619256" y="39759"/>
                </a:lnTo>
                <a:lnTo>
                  <a:pt x="2626745" y="50048"/>
                </a:lnTo>
                <a:lnTo>
                  <a:pt x="2639822" y="40512"/>
                </a:lnTo>
                <a:lnTo>
                  <a:pt x="2640457" y="36449"/>
                </a:lnTo>
                <a:lnTo>
                  <a:pt x="2638425" y="33654"/>
                </a:lnTo>
                <a:lnTo>
                  <a:pt x="2636266" y="30861"/>
                </a:lnTo>
                <a:lnTo>
                  <a:pt x="2632329" y="30225"/>
                </a:lnTo>
                <a:close/>
              </a:path>
              <a:path w="2684779" h="1959610">
                <a:moveTo>
                  <a:pt x="2684526" y="0"/>
                </a:moveTo>
                <a:lnTo>
                  <a:pt x="2600579" y="14096"/>
                </a:lnTo>
                <a:lnTo>
                  <a:pt x="2619256" y="39759"/>
                </a:lnTo>
                <a:lnTo>
                  <a:pt x="2632329" y="30225"/>
                </a:lnTo>
                <a:lnTo>
                  <a:pt x="2668905" y="30225"/>
                </a:lnTo>
                <a:lnTo>
                  <a:pt x="2684526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94967" y="3101164"/>
            <a:ext cx="844423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70" dirty="0">
                <a:solidFill>
                  <a:schemeClr val="tx1"/>
                </a:solidFill>
                <a:latin typeface="Trebuchet MS"/>
                <a:cs typeface="Trebuchet MS"/>
              </a:rPr>
              <a:t>You </a:t>
            </a:r>
            <a:r>
              <a:rPr sz="2400" spc="-5" dirty="0">
                <a:solidFill>
                  <a:schemeClr val="tx1"/>
                </a:solidFill>
                <a:latin typeface="Trebuchet MS"/>
                <a:cs typeface="Trebuchet MS"/>
              </a:rPr>
              <a:t>always access the dictionary views and no need to know how it created </a:t>
            </a:r>
            <a:r>
              <a:rPr sz="2400" dirty="0">
                <a:solidFill>
                  <a:schemeClr val="tx1"/>
                </a:solidFill>
                <a:latin typeface="Trebuchet MS"/>
                <a:cs typeface="Trebuchet MS"/>
              </a:rPr>
              <a:t>by</a:t>
            </a:r>
            <a:r>
              <a:rPr sz="2400" spc="3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chemeClr val="tx1"/>
                </a:solidFill>
                <a:latin typeface="Trebuchet MS"/>
                <a:cs typeface="Trebuchet MS"/>
              </a:rPr>
              <a:t>sys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A0C02C2C-2F91-491B-A3D5-2D08F93D4CBD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5">
            <a:extLst>
              <a:ext uri="{FF2B5EF4-FFF2-40B4-BE49-F238E27FC236}">
                <a16:creationId xmlns:a16="http://schemas.microsoft.com/office/drawing/2014/main" id="{3EF09BFA-E763-418C-8345-B4D43BEC99C6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6</a:t>
            </a:fld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800" y="914400"/>
            <a:ext cx="8534400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7B743765-4F7B-4375-8279-B54F444CFCD6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5">
            <a:extLst>
              <a:ext uri="{FF2B5EF4-FFF2-40B4-BE49-F238E27FC236}">
                <a16:creationId xmlns:a16="http://schemas.microsoft.com/office/drawing/2014/main" id="{116D8257-6AD2-469B-A338-E097409AC3D0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7</a:t>
            </a:fld>
            <a:endParaRPr lang="en-US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23900" y="990600"/>
            <a:ext cx="107442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7B743765-4F7B-4375-8279-B54F444CFCD6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5">
            <a:extLst>
              <a:ext uri="{FF2B5EF4-FFF2-40B4-BE49-F238E27FC236}">
                <a16:creationId xmlns:a16="http://schemas.microsoft.com/office/drawing/2014/main" id="{116D8257-6AD2-469B-A338-E097409AC3D0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8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7417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4040" y="687325"/>
            <a:ext cx="8503919" cy="4431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05890" y="5263896"/>
            <a:ext cx="9380220" cy="894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C507E4C7-7A57-4685-88FF-E659A33B7E25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5">
            <a:extLst>
              <a:ext uri="{FF2B5EF4-FFF2-40B4-BE49-F238E27FC236}">
                <a16:creationId xmlns:a16="http://schemas.microsoft.com/office/drawing/2014/main" id="{F23B7AB8-1C3E-4D2E-BD38-E3924824F45A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9</a:t>
            </a:fld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434343"/>
      </a:dk1>
      <a:lt1>
        <a:srgbClr val="FFFFFF"/>
      </a:lt1>
      <a:dk2>
        <a:srgbClr val="7B8486"/>
      </a:dk2>
      <a:lt2>
        <a:srgbClr val="E3E9EB"/>
      </a:lt2>
      <a:accent1>
        <a:srgbClr val="2A95B7"/>
      </a:accent1>
      <a:accent2>
        <a:srgbClr val="80D5CC"/>
      </a:accent2>
      <a:accent3>
        <a:srgbClr val="E9CB74"/>
      </a:accent3>
      <a:accent4>
        <a:srgbClr val="D19E9E"/>
      </a:accent4>
      <a:accent5>
        <a:srgbClr val="E47474"/>
      </a:accent5>
      <a:accent6>
        <a:srgbClr val="9DAF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_Seyton · SlidesCarnival</Template>
  <TotalTime>13</TotalTime>
  <Words>82</Words>
  <Application>Microsoft Office PowerPoint</Application>
  <PresentationFormat>Widescreen</PresentationFormat>
  <Paragraphs>49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Narrow</vt:lpstr>
      <vt:lpstr>Calibri</vt:lpstr>
      <vt:lpstr>Patrick Hand SC</vt:lpstr>
      <vt:lpstr>Sniglet</vt:lpstr>
      <vt:lpstr>Trebuchet MS</vt:lpstr>
      <vt:lpstr>Wingdings 3</vt:lpstr>
      <vt:lpstr>Seyton template</vt:lpstr>
      <vt:lpstr>Introduction to Data Dictionary Views</vt:lpstr>
      <vt:lpstr>Created by  oracle  server  (read only)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Khaled.Alkudari</dc:creator>
  <cp:lastModifiedBy>mahmoud.taha17@feng.bu.edu.eg</cp:lastModifiedBy>
  <cp:revision>3</cp:revision>
  <dcterms:created xsi:type="dcterms:W3CDTF">2022-02-08T06:25:38Z</dcterms:created>
  <dcterms:modified xsi:type="dcterms:W3CDTF">2022-02-08T04:39:06Z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2022-02-08T00:00:00Z</vt:filetime>
  </property>
</Properties>
</file>