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0.jpg" ContentType="image/jpg"/>
  <Override PartName="/ppt/media/image11.jpg" ContentType="image/jpg"/>
  <Override PartName="/ppt/media/image1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75" r:id="rId14"/>
    <p:sldId id="267" r:id="rId15"/>
    <p:sldId id="268" r:id="rId16"/>
    <p:sldId id="276" r:id="rId17"/>
    <p:sldId id="269" r:id="rId18"/>
    <p:sldId id="277" r:id="rId19"/>
    <p:sldId id="270" r:id="rId20"/>
    <p:sldId id="272" r:id="rId21"/>
  </p:sldIdLst>
  <p:sldSz cx="12192000" cy="6858000"/>
  <p:notesSz cx="10233025" cy="7102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0700" y="2655767"/>
            <a:ext cx="7447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828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ig Image">
    <p:bg>
      <p:bgPr>
        <a:solidFill>
          <a:srgbClr val="2A95B7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17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71A4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6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8733" y="2009533"/>
            <a:ext cx="733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28733" y="3380339"/>
            <a:ext cx="733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1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922233" y="2171200"/>
            <a:ext cx="8347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 algn="ctr" rtl="0">
              <a:spcBef>
                <a:spcPts val="800"/>
              </a:spcBef>
              <a:spcAft>
                <a:spcPts val="0"/>
              </a:spcAft>
              <a:buSzPts val="2600"/>
              <a:buChar char="+"/>
              <a:defRPr sz="3467"/>
            </a:lvl1pPr>
            <a:lvl2pPr marL="1219170" lvl="1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2pPr>
            <a:lvl3pPr marL="1828754" lvl="2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3pPr>
            <a:lvl4pPr marL="2438339" lvl="3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4pPr>
            <a:lvl5pPr marL="3047924" lvl="4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5pPr>
            <a:lvl6pPr marL="3657509" lvl="5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6pPr>
            <a:lvl7pPr marL="4267093" lvl="6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7pPr>
            <a:lvl8pPr marL="4876678" lvl="7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8pPr>
            <a:lvl9pPr marL="5486263" lvl="8" indent="-52492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/>
          <p:nvPr/>
        </p:nvSpPr>
        <p:spPr>
          <a:xfrm>
            <a:off x="4791200" y="12450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12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4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+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8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99333" y="1946200"/>
            <a:ext cx="45572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235633" y="1946200"/>
            <a:ext cx="45248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424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5670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7691668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6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139233" y="4960667"/>
            <a:ext cx="79136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2A95B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36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460163" y="6453188"/>
            <a:ext cx="73183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800" b="1" dirty="0"/>
              <a:t>1</a:t>
            </a:fld>
            <a:endParaRPr sz="2000" b="1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FE53F9D-60D1-4B83-8CE9-E856A4DF107E}"/>
              </a:ext>
            </a:extLst>
          </p:cNvPr>
          <p:cNvSpPr/>
          <p:nvPr/>
        </p:nvSpPr>
        <p:spPr>
          <a:xfrm>
            <a:off x="1828800" y="1676400"/>
            <a:ext cx="8534400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C14E269-5F69-49C9-9B72-E2572534E05A}"/>
              </a:ext>
            </a:extLst>
          </p:cNvPr>
          <p:cNvSpPr txBox="1"/>
          <p:nvPr/>
        </p:nvSpPr>
        <p:spPr>
          <a:xfrm>
            <a:off x="1524000" y="814626"/>
            <a:ext cx="91440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5" dirty="0">
                <a:solidFill>
                  <a:srgbClr val="00AFEF"/>
                </a:solidFill>
                <a:latin typeface="Trebuchet MS"/>
                <a:cs typeface="Trebuchet MS"/>
              </a:rPr>
              <a:t>Using </a:t>
            </a:r>
            <a:r>
              <a:rPr sz="2800" spc="-15" dirty="0">
                <a:solidFill>
                  <a:srgbClr val="00AFEF"/>
                </a:solidFill>
                <a:latin typeface="Trebuchet MS"/>
                <a:cs typeface="Trebuchet MS"/>
              </a:rPr>
              <a:t>Single-Row </a:t>
            </a:r>
            <a:r>
              <a:rPr sz="2800" spc="-5" dirty="0">
                <a:solidFill>
                  <a:srgbClr val="00AFEF"/>
                </a:solidFill>
                <a:latin typeface="Trebuchet MS"/>
                <a:cs typeface="Trebuchet MS"/>
              </a:rPr>
              <a:t>Functions to Customize</a:t>
            </a:r>
            <a:r>
              <a:rPr sz="2800" spc="7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Trebuchet MS"/>
                <a:cs typeface="Trebuchet MS"/>
              </a:rPr>
              <a:t>Output</a:t>
            </a:r>
            <a:endParaRPr sz="2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function is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5" dirty="0">
                <a:latin typeface="Trebuchet MS"/>
                <a:cs typeface="Trebuchet MS"/>
              </a:rPr>
              <a:t>subprogram that </a:t>
            </a:r>
            <a:r>
              <a:rPr sz="2800" dirty="0">
                <a:latin typeface="Trebuchet MS"/>
                <a:cs typeface="Trebuchet MS"/>
              </a:rPr>
              <a:t>return a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Value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1143000"/>
            <a:ext cx="9906000" cy="2788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10</a:t>
            </a:fld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135685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2630" y="762000"/>
            <a:ext cx="821817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11</a:t>
            </a:fld>
            <a:endParaRPr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5208" y="914400"/>
            <a:ext cx="8101584" cy="455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12</a:t>
            </a:fld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3500" y="1180847"/>
            <a:ext cx="9525000" cy="2295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13</a:t>
            </a:fld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341618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762000"/>
            <a:ext cx="8382000" cy="5013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14</a:t>
            </a:fld>
            <a:endParaRPr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90600" y="1066800"/>
            <a:ext cx="10210800" cy="4114800"/>
          </a:xfrm>
          <a:prstGeom prst="rect">
            <a:avLst/>
          </a:prstGeom>
          <a:blipFill>
            <a:blip r:embed="rId2" cstate="print"/>
            <a:stretch>
              <a:fillRect b="-5412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15</a:t>
            </a:fld>
            <a:endParaRPr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1212342"/>
            <a:ext cx="10210800" cy="2362200"/>
          </a:xfrm>
          <a:prstGeom prst="rect">
            <a:avLst/>
          </a:prstGeom>
          <a:blipFill>
            <a:blip r:embed="rId3" cstate="print"/>
            <a:stretch>
              <a:fillRect t="-184775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16</a:t>
            </a:fld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2187577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8186" y="990600"/>
            <a:ext cx="9215628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17</a:t>
            </a:fld>
            <a:endParaRPr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1066800"/>
            <a:ext cx="10058400" cy="2593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18</a:t>
            </a:fld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4292609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2516" y="878230"/>
            <a:ext cx="8506968" cy="474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19</a:t>
            </a:fld>
            <a:endParaRPr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8061" y="1066800"/>
            <a:ext cx="9675877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460163" y="6453188"/>
            <a:ext cx="73183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2</a:t>
            </a:fld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90021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905000"/>
            <a:ext cx="587121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800" dirty="0">
                <a:solidFill>
                  <a:srgbClr val="404040"/>
                </a:solidFill>
              </a:rPr>
              <a:t>Thank</a:t>
            </a:r>
            <a:r>
              <a:rPr sz="8800" spc="-270" dirty="0">
                <a:solidFill>
                  <a:srgbClr val="404040"/>
                </a:solidFill>
              </a:rPr>
              <a:t> </a:t>
            </a:r>
            <a:r>
              <a:rPr sz="8800" spc="-340" dirty="0">
                <a:solidFill>
                  <a:srgbClr val="404040"/>
                </a:solidFill>
              </a:rPr>
              <a:t>You</a:t>
            </a:r>
            <a:endParaRPr sz="8800" dirty="0">
              <a:latin typeface="Wingdings 3"/>
              <a:cs typeface="Wingdings 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417" y="6153911"/>
            <a:ext cx="1447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FCAEE"/>
                </a:solidFill>
                <a:latin typeface="Trebuchet MS"/>
                <a:cs typeface="Trebuchet MS"/>
              </a:rPr>
              <a:t>17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3842" y="838200"/>
            <a:ext cx="8624316" cy="4768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3</a:t>
            </a:fld>
            <a:endParaRPr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0" y="762000"/>
            <a:ext cx="8686800" cy="495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4</a:t>
            </a:fld>
            <a:endParaRPr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1600" y="838200"/>
            <a:ext cx="9005317" cy="501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562605" y="2638044"/>
            <a:ext cx="4762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00"/>
                </a:solidFill>
              </a:rPr>
              <a:t>case</a:t>
            </a:r>
            <a:endParaRPr sz="18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838201"/>
            <a:ext cx="9338310" cy="495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6</a:t>
            </a:fld>
            <a:endParaRPr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6840" y="838200"/>
            <a:ext cx="9418320" cy="4823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7</a:t>
            </a:fld>
            <a:endParaRPr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4322" y="701040"/>
            <a:ext cx="8563356" cy="5181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8</a:t>
            </a:fld>
            <a:endParaRPr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1586" y="838200"/>
            <a:ext cx="8148828" cy="4907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9</a:t>
            </a:fld>
            <a:endParaRPr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38</Words>
  <Application>Microsoft Office PowerPoint</Application>
  <PresentationFormat>Widescreen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Patrick Hand SC</vt:lpstr>
      <vt:lpstr>Sniglet</vt:lpstr>
      <vt:lpstr>Trebuchet MS</vt:lpstr>
      <vt:lpstr>Wingdings 3</vt:lpstr>
      <vt:lpstr>Seyton template</vt:lpstr>
      <vt:lpstr>PowerPoint Presentation</vt:lpstr>
      <vt:lpstr>PowerPoint Presentation</vt:lpstr>
      <vt:lpstr>PowerPoint Presentation</vt:lpstr>
      <vt:lpstr>PowerPoint Presentation</vt:lpstr>
      <vt:lpstr>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Khaled.Alkudari</dc:creator>
  <cp:lastModifiedBy>mahmoud.taha17@feng.bu.edu.eg</cp:lastModifiedBy>
  <cp:revision>13</cp:revision>
  <cp:lastPrinted>2022-02-05T18:23:46Z</cp:lastPrinted>
  <dcterms:created xsi:type="dcterms:W3CDTF">2022-02-05T19:40:26Z</dcterms:created>
  <dcterms:modified xsi:type="dcterms:W3CDTF">2022-02-05T19:15:41Z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2022-02-05T00:00:00Z</vt:filetime>
  </property>
</Properties>
</file>