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jpg"/>
  <Override PartName="/ppt/media/image7.jpg" ContentType="image/jpg"/>
  <Override PartName="/ppt/media/image9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11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4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34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06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2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0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2540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132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5610" y="1905000"/>
            <a:ext cx="6740779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latin typeface="Trebuchet MS"/>
                <a:cs typeface="Trebuchet MS"/>
              </a:rPr>
              <a:t>Reporting </a:t>
            </a:r>
            <a:r>
              <a:rPr sz="3200" spc="-5" dirty="0">
                <a:latin typeface="Trebuchet MS"/>
                <a:cs typeface="Trebuchet MS"/>
              </a:rPr>
              <a:t>Aggregated </a:t>
            </a:r>
            <a:r>
              <a:rPr sz="3200" spc="-10" dirty="0">
                <a:latin typeface="Trebuchet MS"/>
                <a:cs typeface="Trebuchet MS"/>
              </a:rPr>
              <a:t>Data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Using</a:t>
            </a:r>
            <a:endParaRPr sz="32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Group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Functions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latin typeface="Trebuchet MS"/>
                <a:cs typeface="Trebuchet MS"/>
              </a:rPr>
              <a:t>Multi </a:t>
            </a:r>
            <a:r>
              <a:rPr sz="3200" spc="-5" dirty="0">
                <a:latin typeface="Trebuchet MS"/>
                <a:cs typeface="Trebuchet MS"/>
              </a:rPr>
              <a:t>rows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functions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</a:t>
            </a:fld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4045" y="736482"/>
            <a:ext cx="8423910" cy="5060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10</a:t>
            </a:fld>
            <a:endParaRPr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0250" y="838200"/>
            <a:ext cx="8191500" cy="4931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11</a:t>
            </a:fld>
            <a:endParaRPr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752600" y="2209800"/>
            <a:ext cx="58705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dirty="0"/>
              <a:t>Thank</a:t>
            </a:r>
            <a:r>
              <a:rPr sz="7200" spc="-270" dirty="0"/>
              <a:t> </a:t>
            </a:r>
            <a:r>
              <a:rPr sz="7200" spc="-340" dirty="0"/>
              <a:t>You</a:t>
            </a:r>
            <a:endParaRPr sz="239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sz="900" spc="-2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8850" y="838200"/>
            <a:ext cx="7734300" cy="479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2</a:t>
            </a:fld>
            <a:endParaRPr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2036" y="762000"/>
            <a:ext cx="8567928" cy="4984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3</a:t>
            </a:fld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0739" y="838200"/>
            <a:ext cx="7970521" cy="4821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4</a:t>
            </a:fld>
            <a:endParaRPr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914400"/>
            <a:ext cx="85344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5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9947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3980" y="1181100"/>
            <a:ext cx="9105900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6</a:t>
            </a:fld>
            <a:endParaRPr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3841" y="701040"/>
            <a:ext cx="8624317" cy="5081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7</a:t>
            </a:fld>
            <a:endParaRPr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2318" y="914400"/>
            <a:ext cx="8627364" cy="4430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8</a:t>
            </a:fld>
            <a:endParaRPr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3500" y="1066800"/>
            <a:ext cx="1016500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sz="2400" b="1" dirty="0"/>
              <a:t>9</a:t>
            </a:fld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1569133770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_Seyton · SlidesCarnival</Template>
  <TotalTime>9</TotalTime>
  <Words>29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Patrick Hand SC</vt:lpstr>
      <vt:lpstr>Sniglet</vt:lpstr>
      <vt:lpstr>Times New Roman</vt:lpstr>
      <vt:lpstr>Trebuchet MS</vt:lpstr>
      <vt:lpstr>Wingdings 3</vt:lpstr>
      <vt:lpstr>Seyton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4</cp:revision>
  <dcterms:created xsi:type="dcterms:W3CDTF">2022-02-07T02:14:26Z</dcterms:created>
  <dcterms:modified xsi:type="dcterms:W3CDTF">2022-02-07T00:24:14Z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2022-02-07T00:00:00Z</vt:filetime>
  </property>
</Properties>
</file>