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69" r:id="rId17"/>
    <p:sldId id="270" r:id="rId18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20700" y="2655767"/>
            <a:ext cx="7447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299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>
  <p:cSld name="Big Image">
    <p:bg>
      <p:bgPr>
        <a:solidFill>
          <a:srgbClr val="2A95B7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1" descr="scene_tran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9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0" dirty="0"/>
              <a:t>Prepared </a:t>
            </a:r>
            <a:r>
              <a:rPr spc="-95" dirty="0"/>
              <a:t>By </a:t>
            </a:r>
            <a:r>
              <a:rPr spc="-80" dirty="0"/>
              <a:t>:Khaled  </a:t>
            </a:r>
            <a:r>
              <a:rPr spc="-55" dirty="0"/>
              <a:t>AlKhudari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spc="-145" dirty="0"/>
              <a:t>www.maxvlearn.com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824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0" dirty="0"/>
              <a:t>Prepared </a:t>
            </a:r>
            <a:r>
              <a:rPr spc="-95" dirty="0"/>
              <a:t>By </a:t>
            </a:r>
            <a:r>
              <a:rPr spc="-80" dirty="0"/>
              <a:t>:Khaled  </a:t>
            </a:r>
            <a:r>
              <a:rPr spc="-55" dirty="0"/>
              <a:t>AlKhudari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spc="-145" dirty="0"/>
              <a:t>www.maxvlearn.com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608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28733" y="2009533"/>
            <a:ext cx="7334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428733" y="3380339"/>
            <a:ext cx="733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7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922233" y="2171200"/>
            <a:ext cx="8347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 algn="ctr" rtl="0">
              <a:spcBef>
                <a:spcPts val="800"/>
              </a:spcBef>
              <a:spcAft>
                <a:spcPts val="0"/>
              </a:spcAft>
              <a:buSzPts val="2600"/>
              <a:buChar char="+"/>
              <a:defRPr sz="3467"/>
            </a:lvl1pPr>
            <a:lvl2pPr marL="1219170" lvl="1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2pPr>
            <a:lvl3pPr marL="1828754" lvl="2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3pPr>
            <a:lvl4pPr marL="2438339" lvl="3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4pPr>
            <a:lvl5pPr marL="3047924" lvl="4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5pPr>
            <a:lvl6pPr marL="3657509" lvl="5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6pPr>
            <a:lvl7pPr marL="4267093" lvl="6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7pPr>
            <a:lvl8pPr marL="4876678" lvl="7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8pPr>
            <a:lvl9pPr marL="5486263" lvl="8" indent="-52492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4"/>
          <p:cNvSpPr txBox="1"/>
          <p:nvPr/>
        </p:nvSpPr>
        <p:spPr>
          <a:xfrm>
            <a:off x="4791200" y="12450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“</a:t>
            </a:r>
            <a:endParaRPr sz="128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5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399333" y="1916568"/>
            <a:ext cx="9361200" cy="3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+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6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399333" y="1946200"/>
            <a:ext cx="4557200" cy="3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+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235633" y="1946200"/>
            <a:ext cx="4524800" cy="3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+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3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42467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567067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7691668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6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1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2139233" y="4960667"/>
            <a:ext cx="79136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2A95B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7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0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9333" y="1916568"/>
            <a:ext cx="9361200" cy="3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237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2565" y="2362200"/>
            <a:ext cx="72068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0" dirty="0">
                <a:solidFill>
                  <a:srgbClr val="2C3B43"/>
                </a:solidFill>
                <a:latin typeface="Trebuchet MS"/>
                <a:cs typeface="Trebuchet MS"/>
              </a:rPr>
              <a:t>Using </a:t>
            </a:r>
            <a:r>
              <a:rPr sz="3600" spc="-5" dirty="0">
                <a:solidFill>
                  <a:srgbClr val="2C3B43"/>
                </a:solidFill>
                <a:latin typeface="Trebuchet MS"/>
                <a:cs typeface="Trebuchet MS"/>
              </a:rPr>
              <a:t>Subqueries to Solve</a:t>
            </a:r>
            <a:r>
              <a:rPr sz="3600" spc="-1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2C3B43"/>
                </a:solidFill>
                <a:latin typeface="Trebuchet MS"/>
                <a:cs typeface="Trebuchet MS"/>
              </a:rPr>
              <a:t>Queries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1</a:t>
            </a:fld>
            <a:endParaRPr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6816" y="762000"/>
            <a:ext cx="8278368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10</a:t>
            </a:fld>
            <a:endParaRPr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3905" y="734710"/>
            <a:ext cx="9124189" cy="5081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11</a:t>
            </a:fld>
            <a:endParaRPr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591312"/>
            <a:ext cx="6457188" cy="5428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9358" y="246887"/>
            <a:ext cx="1539241" cy="934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4221" y="745870"/>
            <a:ext cx="985519" cy="175895"/>
          </a:xfrm>
          <a:custGeom>
            <a:avLst/>
            <a:gdLst/>
            <a:ahLst/>
            <a:cxnLst/>
            <a:rect l="l" t="t" r="r" b="b"/>
            <a:pathLst>
              <a:path w="985520" h="175894">
                <a:moveTo>
                  <a:pt x="909169" y="31413"/>
                </a:moveTo>
                <a:lnTo>
                  <a:pt x="2286" y="163321"/>
                </a:lnTo>
                <a:lnTo>
                  <a:pt x="0" y="166496"/>
                </a:lnTo>
                <a:lnTo>
                  <a:pt x="507" y="170052"/>
                </a:lnTo>
                <a:lnTo>
                  <a:pt x="888" y="173481"/>
                </a:lnTo>
                <a:lnTo>
                  <a:pt x="4190" y="175894"/>
                </a:lnTo>
                <a:lnTo>
                  <a:pt x="910991" y="43998"/>
                </a:lnTo>
                <a:lnTo>
                  <a:pt x="909169" y="31413"/>
                </a:lnTo>
                <a:close/>
              </a:path>
              <a:path w="985520" h="175894">
                <a:moveTo>
                  <a:pt x="982231" y="29082"/>
                </a:moveTo>
                <a:lnTo>
                  <a:pt x="925194" y="29082"/>
                </a:lnTo>
                <a:lnTo>
                  <a:pt x="928496" y="31495"/>
                </a:lnTo>
                <a:lnTo>
                  <a:pt x="929513" y="38480"/>
                </a:lnTo>
                <a:lnTo>
                  <a:pt x="927100" y="41655"/>
                </a:lnTo>
                <a:lnTo>
                  <a:pt x="910991" y="43998"/>
                </a:lnTo>
                <a:lnTo>
                  <a:pt x="915542" y="75437"/>
                </a:lnTo>
                <a:lnTo>
                  <a:pt x="982231" y="29082"/>
                </a:lnTo>
                <a:close/>
              </a:path>
              <a:path w="985520" h="175894">
                <a:moveTo>
                  <a:pt x="925194" y="29082"/>
                </a:moveTo>
                <a:lnTo>
                  <a:pt x="909169" y="31413"/>
                </a:lnTo>
                <a:lnTo>
                  <a:pt x="910991" y="43998"/>
                </a:lnTo>
                <a:lnTo>
                  <a:pt x="927100" y="41655"/>
                </a:lnTo>
                <a:lnTo>
                  <a:pt x="929513" y="38480"/>
                </a:lnTo>
                <a:lnTo>
                  <a:pt x="928496" y="31495"/>
                </a:lnTo>
                <a:lnTo>
                  <a:pt x="925194" y="29082"/>
                </a:lnTo>
                <a:close/>
              </a:path>
              <a:path w="985520" h="175894">
                <a:moveTo>
                  <a:pt x="904620" y="0"/>
                </a:moveTo>
                <a:lnTo>
                  <a:pt x="909169" y="31413"/>
                </a:lnTo>
                <a:lnTo>
                  <a:pt x="925194" y="29082"/>
                </a:lnTo>
                <a:lnTo>
                  <a:pt x="982231" y="29082"/>
                </a:lnTo>
                <a:lnTo>
                  <a:pt x="985519" y="26796"/>
                </a:lnTo>
                <a:lnTo>
                  <a:pt x="904620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11340" y="1403604"/>
            <a:ext cx="3832860" cy="934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03009" y="1894332"/>
            <a:ext cx="607695" cy="76200"/>
          </a:xfrm>
          <a:custGeom>
            <a:avLst/>
            <a:gdLst/>
            <a:ahLst/>
            <a:cxnLst/>
            <a:rect l="l" t="t" r="r" b="b"/>
            <a:pathLst>
              <a:path w="607695" h="76200">
                <a:moveTo>
                  <a:pt x="531494" y="0"/>
                </a:moveTo>
                <a:lnTo>
                  <a:pt x="531494" y="76200"/>
                </a:lnTo>
                <a:lnTo>
                  <a:pt x="594994" y="44450"/>
                </a:lnTo>
                <a:lnTo>
                  <a:pt x="547750" y="44450"/>
                </a:lnTo>
                <a:lnTo>
                  <a:pt x="550544" y="41655"/>
                </a:lnTo>
                <a:lnTo>
                  <a:pt x="550544" y="34543"/>
                </a:lnTo>
                <a:lnTo>
                  <a:pt x="547750" y="31750"/>
                </a:lnTo>
                <a:lnTo>
                  <a:pt x="594994" y="31750"/>
                </a:lnTo>
                <a:lnTo>
                  <a:pt x="531494" y="0"/>
                </a:lnTo>
                <a:close/>
              </a:path>
              <a:path w="607695" h="76200">
                <a:moveTo>
                  <a:pt x="531494" y="31750"/>
                </a:moveTo>
                <a:lnTo>
                  <a:pt x="2793" y="31750"/>
                </a:lnTo>
                <a:lnTo>
                  <a:pt x="0" y="34543"/>
                </a:lnTo>
                <a:lnTo>
                  <a:pt x="0" y="41655"/>
                </a:lnTo>
                <a:lnTo>
                  <a:pt x="2793" y="44450"/>
                </a:lnTo>
                <a:lnTo>
                  <a:pt x="531494" y="44450"/>
                </a:lnTo>
                <a:lnTo>
                  <a:pt x="531494" y="31750"/>
                </a:lnTo>
                <a:close/>
              </a:path>
              <a:path w="607695" h="76200">
                <a:moveTo>
                  <a:pt x="594994" y="31750"/>
                </a:moveTo>
                <a:lnTo>
                  <a:pt x="547750" y="31750"/>
                </a:lnTo>
                <a:lnTo>
                  <a:pt x="550544" y="34543"/>
                </a:lnTo>
                <a:lnTo>
                  <a:pt x="550544" y="41655"/>
                </a:lnTo>
                <a:lnTo>
                  <a:pt x="547750" y="44450"/>
                </a:lnTo>
                <a:lnTo>
                  <a:pt x="594994" y="44450"/>
                </a:lnTo>
                <a:lnTo>
                  <a:pt x="607694" y="38100"/>
                </a:lnTo>
                <a:lnTo>
                  <a:pt x="594994" y="3175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25640" y="2976371"/>
            <a:ext cx="3718560" cy="9878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49390" y="3356864"/>
            <a:ext cx="475615" cy="111125"/>
          </a:xfrm>
          <a:custGeom>
            <a:avLst/>
            <a:gdLst/>
            <a:ahLst/>
            <a:cxnLst/>
            <a:rect l="l" t="t" r="r" b="b"/>
            <a:pathLst>
              <a:path w="475615" h="111125">
                <a:moveTo>
                  <a:pt x="398990" y="31321"/>
                </a:moveTo>
                <a:lnTo>
                  <a:pt x="5841" y="97789"/>
                </a:lnTo>
                <a:lnTo>
                  <a:pt x="2285" y="98298"/>
                </a:lnTo>
                <a:lnTo>
                  <a:pt x="0" y="101600"/>
                </a:lnTo>
                <a:lnTo>
                  <a:pt x="634" y="105028"/>
                </a:lnTo>
                <a:lnTo>
                  <a:pt x="1142" y="108458"/>
                </a:lnTo>
                <a:lnTo>
                  <a:pt x="4444" y="110871"/>
                </a:lnTo>
                <a:lnTo>
                  <a:pt x="7874" y="110236"/>
                </a:lnTo>
                <a:lnTo>
                  <a:pt x="401114" y="43895"/>
                </a:lnTo>
                <a:lnTo>
                  <a:pt x="398990" y="31321"/>
                </a:lnTo>
                <a:close/>
              </a:path>
              <a:path w="475615" h="111125">
                <a:moveTo>
                  <a:pt x="470193" y="28575"/>
                </a:moveTo>
                <a:lnTo>
                  <a:pt x="415035" y="28575"/>
                </a:lnTo>
                <a:lnTo>
                  <a:pt x="418210" y="30987"/>
                </a:lnTo>
                <a:lnTo>
                  <a:pt x="419480" y="37846"/>
                </a:lnTo>
                <a:lnTo>
                  <a:pt x="417067" y="41148"/>
                </a:lnTo>
                <a:lnTo>
                  <a:pt x="413638" y="41783"/>
                </a:lnTo>
                <a:lnTo>
                  <a:pt x="401114" y="43895"/>
                </a:lnTo>
                <a:lnTo>
                  <a:pt x="406400" y="75184"/>
                </a:lnTo>
                <a:lnTo>
                  <a:pt x="470193" y="28575"/>
                </a:lnTo>
                <a:close/>
              </a:path>
              <a:path w="475615" h="111125">
                <a:moveTo>
                  <a:pt x="415035" y="28575"/>
                </a:moveTo>
                <a:lnTo>
                  <a:pt x="398990" y="31321"/>
                </a:lnTo>
                <a:lnTo>
                  <a:pt x="401114" y="43895"/>
                </a:lnTo>
                <a:lnTo>
                  <a:pt x="413638" y="41783"/>
                </a:lnTo>
                <a:lnTo>
                  <a:pt x="417067" y="41148"/>
                </a:lnTo>
                <a:lnTo>
                  <a:pt x="419480" y="37846"/>
                </a:lnTo>
                <a:lnTo>
                  <a:pt x="418210" y="30987"/>
                </a:lnTo>
                <a:lnTo>
                  <a:pt x="415035" y="28575"/>
                </a:lnTo>
                <a:close/>
              </a:path>
              <a:path w="475615" h="111125">
                <a:moveTo>
                  <a:pt x="393700" y="0"/>
                </a:moveTo>
                <a:lnTo>
                  <a:pt x="398990" y="31321"/>
                </a:lnTo>
                <a:lnTo>
                  <a:pt x="415035" y="28575"/>
                </a:lnTo>
                <a:lnTo>
                  <a:pt x="470193" y="28575"/>
                </a:lnTo>
                <a:lnTo>
                  <a:pt x="475233" y="24891"/>
                </a:lnTo>
                <a:lnTo>
                  <a:pt x="393700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39356" y="4719828"/>
            <a:ext cx="3704844" cy="6121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49517" y="4991989"/>
            <a:ext cx="475615" cy="88265"/>
          </a:xfrm>
          <a:custGeom>
            <a:avLst/>
            <a:gdLst/>
            <a:ahLst/>
            <a:cxnLst/>
            <a:rect l="l" t="t" r="r" b="b"/>
            <a:pathLst>
              <a:path w="475615" h="88264">
                <a:moveTo>
                  <a:pt x="398637" y="56642"/>
                </a:moveTo>
                <a:lnTo>
                  <a:pt x="395097" y="88137"/>
                </a:lnTo>
                <a:lnTo>
                  <a:pt x="475106" y="58674"/>
                </a:lnTo>
                <a:lnTo>
                  <a:pt x="474714" y="58419"/>
                </a:lnTo>
                <a:lnTo>
                  <a:pt x="414781" y="58419"/>
                </a:lnTo>
                <a:lnTo>
                  <a:pt x="398637" y="56642"/>
                </a:lnTo>
                <a:close/>
              </a:path>
              <a:path w="475615" h="88264">
                <a:moveTo>
                  <a:pt x="400064" y="43945"/>
                </a:moveTo>
                <a:lnTo>
                  <a:pt x="398637" y="56642"/>
                </a:lnTo>
                <a:lnTo>
                  <a:pt x="414781" y="58419"/>
                </a:lnTo>
                <a:lnTo>
                  <a:pt x="417829" y="55880"/>
                </a:lnTo>
                <a:lnTo>
                  <a:pt x="418337" y="52324"/>
                </a:lnTo>
                <a:lnTo>
                  <a:pt x="418718" y="48894"/>
                </a:lnTo>
                <a:lnTo>
                  <a:pt x="416178" y="45719"/>
                </a:lnTo>
                <a:lnTo>
                  <a:pt x="400064" y="43945"/>
                </a:lnTo>
                <a:close/>
              </a:path>
              <a:path w="475615" h="88264">
                <a:moveTo>
                  <a:pt x="403605" y="12446"/>
                </a:moveTo>
                <a:lnTo>
                  <a:pt x="400064" y="43945"/>
                </a:lnTo>
                <a:lnTo>
                  <a:pt x="416178" y="45719"/>
                </a:lnTo>
                <a:lnTo>
                  <a:pt x="418718" y="48894"/>
                </a:lnTo>
                <a:lnTo>
                  <a:pt x="418337" y="52324"/>
                </a:lnTo>
                <a:lnTo>
                  <a:pt x="417829" y="55880"/>
                </a:lnTo>
                <a:lnTo>
                  <a:pt x="414781" y="58419"/>
                </a:lnTo>
                <a:lnTo>
                  <a:pt x="474714" y="58419"/>
                </a:lnTo>
                <a:lnTo>
                  <a:pt x="403605" y="12446"/>
                </a:lnTo>
                <a:close/>
              </a:path>
              <a:path w="475615" h="88264">
                <a:moveTo>
                  <a:pt x="3936" y="0"/>
                </a:moveTo>
                <a:lnTo>
                  <a:pt x="761" y="2540"/>
                </a:lnTo>
                <a:lnTo>
                  <a:pt x="0" y="9525"/>
                </a:lnTo>
                <a:lnTo>
                  <a:pt x="2539" y="12700"/>
                </a:lnTo>
                <a:lnTo>
                  <a:pt x="398637" y="56642"/>
                </a:lnTo>
                <a:lnTo>
                  <a:pt x="400064" y="43945"/>
                </a:lnTo>
                <a:lnTo>
                  <a:pt x="3936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12</a:t>
            </a:fld>
            <a:endParaRPr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2867" y="984007"/>
            <a:ext cx="7446265" cy="16840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89988" y="3124200"/>
            <a:ext cx="7812024" cy="26502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13</a:t>
            </a:fld>
            <a:endParaRPr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7300" y="990600"/>
            <a:ext cx="9677400" cy="1504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4144" y="2895600"/>
            <a:ext cx="8363712" cy="26776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14</a:t>
            </a:fld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78635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601" y="1524000"/>
            <a:ext cx="10210800" cy="4229724"/>
          </a:xfrm>
          <a:prstGeom prst="rect">
            <a:avLst/>
          </a:prstGeom>
          <a:blipFill>
            <a:blip r:embed="rId3" cstate="print"/>
            <a:stretch>
              <a:fillRect r="-5296" b="-681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15</a:t>
            </a:fld>
            <a:endParaRPr sz="2400" b="1" dirty="0"/>
          </a:p>
        </p:txBody>
      </p:sp>
      <p:sp>
        <p:nvSpPr>
          <p:cNvPr id="16" name="object 16"/>
          <p:cNvSpPr txBox="1">
            <a:spLocks noGrp="1"/>
          </p:cNvSpPr>
          <p:nvPr>
            <p:ph type="title" idx="4294967295"/>
          </p:nvPr>
        </p:nvSpPr>
        <p:spPr>
          <a:xfrm>
            <a:off x="1143000" y="939747"/>
            <a:ext cx="99060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Do </a:t>
            </a:r>
            <a:r>
              <a:rPr sz="2800" spc="-10" dirty="0"/>
              <a:t>not </a:t>
            </a:r>
            <a:r>
              <a:rPr sz="2800" spc="-5" dirty="0"/>
              <a:t>use </a:t>
            </a:r>
            <a:r>
              <a:rPr sz="2800" spc="-5" dirty="0">
                <a:solidFill>
                  <a:srgbClr val="FF0000"/>
                </a:solidFill>
              </a:rPr>
              <a:t>NOT IN </a:t>
            </a:r>
            <a:r>
              <a:rPr sz="2800" spc="-5" dirty="0"/>
              <a:t>when the </a:t>
            </a:r>
            <a:r>
              <a:rPr sz="2800" dirty="0"/>
              <a:t>subquery </a:t>
            </a:r>
            <a:r>
              <a:rPr sz="2800" spc="-5" dirty="0"/>
              <a:t>return some null</a:t>
            </a:r>
            <a:r>
              <a:rPr sz="2800" spc="-45" dirty="0"/>
              <a:t> </a:t>
            </a:r>
            <a:r>
              <a:rPr sz="2800" spc="-5" dirty="0"/>
              <a:t>values</a:t>
            </a:r>
            <a:endParaRPr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6413" y="1419607"/>
            <a:ext cx="10139173" cy="194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6412" y="3429000"/>
            <a:ext cx="10139173" cy="20398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16</a:t>
            </a:fld>
            <a:endParaRPr sz="2400" b="1"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 idx="4294967295"/>
          </p:nvPr>
        </p:nvSpPr>
        <p:spPr>
          <a:xfrm>
            <a:off x="4211794" y="845343"/>
            <a:ext cx="386540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Exists / </a:t>
            </a:r>
            <a:r>
              <a:rPr sz="3600" spc="-5" dirty="0"/>
              <a:t>not</a:t>
            </a:r>
            <a:r>
              <a:rPr sz="3600" spc="-100" dirty="0"/>
              <a:t> </a:t>
            </a:r>
            <a:r>
              <a:rPr sz="3600" dirty="0"/>
              <a:t>Exists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80448" y="5468873"/>
            <a:ext cx="803109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chemeClr val="tx1"/>
                </a:solidFill>
                <a:latin typeface="Trebuchet MS"/>
                <a:cs typeface="Trebuchet MS"/>
              </a:rPr>
              <a:t>Note: always use table alias in </a:t>
            </a:r>
            <a:r>
              <a:rPr sz="2800" b="1" dirty="0">
                <a:solidFill>
                  <a:schemeClr val="tx1"/>
                </a:solidFill>
                <a:latin typeface="Trebuchet MS"/>
                <a:cs typeface="Trebuchet MS"/>
              </a:rPr>
              <a:t>exists/ </a:t>
            </a:r>
            <a:r>
              <a:rPr sz="2800" b="1" spc="-5" dirty="0">
                <a:solidFill>
                  <a:schemeClr val="tx1"/>
                </a:solidFill>
                <a:latin typeface="Trebuchet MS"/>
                <a:cs typeface="Trebuchet MS"/>
              </a:rPr>
              <a:t>not</a:t>
            </a:r>
            <a:r>
              <a:rPr sz="2800" b="1" spc="-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chemeClr val="tx1"/>
                </a:solidFill>
                <a:latin typeface="Trebuchet MS"/>
                <a:cs typeface="Trebuchet MS"/>
              </a:rPr>
              <a:t>exists</a:t>
            </a:r>
            <a:endParaRPr sz="2800" b="1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676400" y="2068771"/>
            <a:ext cx="5872163" cy="13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800" dirty="0">
                <a:solidFill>
                  <a:srgbClr val="404040"/>
                </a:solidFill>
              </a:rPr>
              <a:t>Thank</a:t>
            </a:r>
            <a:r>
              <a:rPr sz="8800" spc="-270" dirty="0">
                <a:solidFill>
                  <a:srgbClr val="404040"/>
                </a:solidFill>
              </a:rPr>
              <a:t> </a:t>
            </a:r>
            <a:r>
              <a:rPr sz="8800" spc="-340" dirty="0">
                <a:solidFill>
                  <a:srgbClr val="404040"/>
                </a:solidFill>
              </a:rPr>
              <a:t>You</a:t>
            </a:r>
            <a:endParaRPr sz="8800" dirty="0">
              <a:latin typeface="Wingdings 3"/>
              <a:cs typeface="Wingdings 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6153911"/>
            <a:ext cx="15944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Prepared By :Khaled</a:t>
            </a:r>
            <a:r>
              <a:rPr sz="900" spc="-2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AlKhudari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1417" y="6153911"/>
            <a:ext cx="1447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5FCAEE"/>
                </a:solidFill>
                <a:latin typeface="Trebuchet MS"/>
                <a:cs typeface="Trebuchet MS"/>
              </a:rPr>
              <a:t>15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633" y="79597"/>
            <a:ext cx="11952732" cy="3688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6691" y="3797808"/>
            <a:ext cx="8738615" cy="2650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2</a:t>
            </a:fld>
            <a:endParaRPr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7300" y="1066800"/>
            <a:ext cx="9677400" cy="4287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771900" y="4312920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4152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3</a:t>
            </a:fld>
            <a:endParaRPr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691075"/>
            <a:ext cx="9220200" cy="2975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1900" y="4312920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4152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0" y="3886200"/>
            <a:ext cx="8763000" cy="15141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4</a:t>
            </a:fld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198064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5366" y="838200"/>
            <a:ext cx="8621268" cy="481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4400" y="1437131"/>
            <a:ext cx="3429000" cy="2706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4400" y="4751476"/>
            <a:ext cx="2590800" cy="5227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5</a:t>
            </a:fld>
            <a:endParaRPr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0700" y="838200"/>
            <a:ext cx="8610600" cy="4785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6</a:t>
            </a:fld>
            <a:endParaRPr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4500" y="838200"/>
            <a:ext cx="8763000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7</a:t>
            </a:fld>
            <a:endParaRPr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400" y="838200"/>
            <a:ext cx="8839200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6744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8</a:t>
            </a:fld>
            <a:endParaRPr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9</a:t>
            </a:fld>
            <a:endParaRPr sz="2400" b="1"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 idx="4294967295"/>
          </p:nvPr>
        </p:nvSpPr>
        <p:spPr>
          <a:xfrm>
            <a:off x="1066800" y="734861"/>
            <a:ext cx="936148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 algn="ctr">
              <a:lnSpc>
                <a:spcPct val="100000"/>
              </a:lnSpc>
            </a:pPr>
            <a:r>
              <a:rPr sz="3200" spc="-10" dirty="0"/>
              <a:t>What </a:t>
            </a:r>
            <a:r>
              <a:rPr sz="3200" spc="-5" dirty="0"/>
              <a:t>Is </a:t>
            </a:r>
            <a:r>
              <a:rPr sz="3200" spc="-30" dirty="0"/>
              <a:t>Wrong </a:t>
            </a:r>
            <a:r>
              <a:rPr sz="3200" spc="-10" dirty="0"/>
              <a:t>with This</a:t>
            </a:r>
            <a:r>
              <a:rPr sz="3200" spc="-25" dirty="0"/>
              <a:t> </a:t>
            </a:r>
            <a:r>
              <a:rPr sz="3200" spc="-10" dirty="0"/>
              <a:t>Statement?</a:t>
            </a:r>
          </a:p>
        </p:txBody>
      </p:sp>
      <p:sp>
        <p:nvSpPr>
          <p:cNvPr id="16" name="object 16"/>
          <p:cNvSpPr/>
          <p:nvPr/>
        </p:nvSpPr>
        <p:spPr>
          <a:xfrm>
            <a:off x="1200150" y="1371600"/>
            <a:ext cx="9696450" cy="426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434343"/>
      </a:dk1>
      <a:lt1>
        <a:srgbClr val="FFFFFF"/>
      </a:lt1>
      <a:dk2>
        <a:srgbClr val="7B8486"/>
      </a:dk2>
      <a:lt2>
        <a:srgbClr val="E3E9EB"/>
      </a:lt2>
      <a:accent1>
        <a:srgbClr val="2A95B7"/>
      </a:accent1>
      <a:accent2>
        <a:srgbClr val="80D5CC"/>
      </a:accent2>
      <a:accent3>
        <a:srgbClr val="E9CB74"/>
      </a:accent3>
      <a:accent4>
        <a:srgbClr val="D19E9E"/>
      </a:accent4>
      <a:accent5>
        <a:srgbClr val="E47474"/>
      </a:accent5>
      <a:accent6>
        <a:srgbClr val="9DAF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_Seyton · SlidesCarnival</Template>
  <TotalTime>17</TotalTime>
  <Words>63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Patrick Hand SC</vt:lpstr>
      <vt:lpstr>Sniglet</vt:lpstr>
      <vt:lpstr>Trebuchet MS</vt:lpstr>
      <vt:lpstr>Wingdings 3</vt:lpstr>
      <vt:lpstr>Seyton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Wrong with This Statement?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not use NOT IN when the subquery return some null values</vt:lpstr>
      <vt:lpstr>Exists / not Exists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Khaled.Alkudari</dc:creator>
  <cp:lastModifiedBy>mahmoud.taha17@feng.bu.edu.eg</cp:lastModifiedBy>
  <cp:revision>5</cp:revision>
  <dcterms:created xsi:type="dcterms:W3CDTF">2022-02-07T17:39:03Z</dcterms:created>
  <dcterms:modified xsi:type="dcterms:W3CDTF">2022-02-07T15:56:59Z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2022-02-07T00:00:00Z</vt:filetime>
  </property>
</Properties>
</file>