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4.jpg" ContentType="image/jpg"/>
  <Override PartName="/ppt/media/image5.jpg" ContentType="image/jpg"/>
  <Override PartName="/ppt/media/image7.jpg" ContentType="image/jpg"/>
  <Override PartName="/ppt/media/image9.jpg" ContentType="image/jpg"/>
  <Override PartName="/ppt/media/image11.jpg" ContentType="image/jpg"/>
  <Override PartName="/ppt/media/image13.jpg" ContentType="image/jpg"/>
  <Override PartName="/ppt/media/image14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66" r:id="rId3"/>
    <p:sldId id="257" r:id="rId4"/>
    <p:sldId id="258" r:id="rId5"/>
    <p:sldId id="267" r:id="rId6"/>
    <p:sldId id="259" r:id="rId7"/>
    <p:sldId id="268" r:id="rId8"/>
    <p:sldId id="260" r:id="rId9"/>
    <p:sldId id="269" r:id="rId10"/>
    <p:sldId id="261" r:id="rId11"/>
    <p:sldId id="270" r:id="rId12"/>
    <p:sldId id="262" r:id="rId13"/>
    <p:sldId id="263" r:id="rId14"/>
    <p:sldId id="264" r:id="rId15"/>
    <p:sldId id="265" r:id="rId16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16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20700" y="2655767"/>
            <a:ext cx="7447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55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">
  <p:cSld name="Big Image">
    <p:bg>
      <p:bgPr>
        <a:solidFill>
          <a:srgbClr val="2A95B7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1" descr="scene_trans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2540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280"/>
              </a:lnSpc>
            </a:pPr>
            <a:r>
              <a:rPr spc="-50" dirty="0"/>
              <a:t>Prepared </a:t>
            </a:r>
            <a:r>
              <a:rPr spc="-95" dirty="0"/>
              <a:t>By </a:t>
            </a:r>
            <a:r>
              <a:rPr spc="-80" dirty="0"/>
              <a:t>:Khaled  </a:t>
            </a:r>
            <a:r>
              <a:rPr spc="-55" dirty="0"/>
              <a:t>AlKhudari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500" b="0" i="1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850"/>
              </a:lnSpc>
            </a:pPr>
            <a:r>
              <a:rPr spc="-145" dirty="0"/>
              <a:t>www.maxvlearn.com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5129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280"/>
              </a:lnSpc>
            </a:pPr>
            <a:r>
              <a:rPr spc="-50" dirty="0"/>
              <a:t>Prepared </a:t>
            </a:r>
            <a:r>
              <a:rPr spc="-95" dirty="0"/>
              <a:t>By </a:t>
            </a:r>
            <a:r>
              <a:rPr spc="-80" dirty="0"/>
              <a:t>:Khaled  </a:t>
            </a:r>
            <a:r>
              <a:rPr spc="-55" dirty="0"/>
              <a:t>AlKhudari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500" b="0" i="1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850"/>
              </a:lnSpc>
            </a:pPr>
            <a:r>
              <a:rPr spc="-145" dirty="0"/>
              <a:t>www.maxvlearn.com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31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428733" y="2009533"/>
            <a:ext cx="7334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428733" y="3380339"/>
            <a:ext cx="7334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2540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51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922233" y="2171200"/>
            <a:ext cx="8347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24920" algn="ctr" rtl="0">
              <a:spcBef>
                <a:spcPts val="800"/>
              </a:spcBef>
              <a:spcAft>
                <a:spcPts val="0"/>
              </a:spcAft>
              <a:buSzPts val="2600"/>
              <a:buChar char="+"/>
              <a:defRPr sz="3467"/>
            </a:lvl1pPr>
            <a:lvl2pPr marL="1219170" lvl="1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2pPr>
            <a:lvl3pPr marL="1828754" lvl="2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3pPr>
            <a:lvl4pPr marL="2438339" lvl="3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4pPr>
            <a:lvl5pPr marL="3047924" lvl="4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5pPr>
            <a:lvl6pPr marL="3657509" lvl="5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6pPr>
            <a:lvl7pPr marL="4267093" lvl="6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7pPr>
            <a:lvl8pPr marL="4876678" lvl="7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8pPr>
            <a:lvl9pPr marL="5486263" lvl="8" indent="-524920" algn="ctr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Google Shape;17;p4"/>
          <p:cNvSpPr txBox="1"/>
          <p:nvPr/>
        </p:nvSpPr>
        <p:spPr>
          <a:xfrm>
            <a:off x="4791200" y="12450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“</a:t>
            </a:r>
            <a:endParaRPr sz="12800">
              <a:solidFill>
                <a:srgbClr val="2A95B7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2540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3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399333" y="1916568"/>
            <a:ext cx="9361200" cy="36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+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2540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5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1399333" y="1946200"/>
            <a:ext cx="4557200" cy="3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+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6235633" y="1946200"/>
            <a:ext cx="4524800" cy="3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+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2540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8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442467" y="1914033"/>
            <a:ext cx="2972400" cy="3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+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4567067" y="1914033"/>
            <a:ext cx="2972400" cy="3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+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3"/>
          </p:nvPr>
        </p:nvSpPr>
        <p:spPr>
          <a:xfrm>
            <a:off x="7691668" y="1914033"/>
            <a:ext cx="2972400" cy="3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+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2540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32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2540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6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2139233" y="4960667"/>
            <a:ext cx="79136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>
                <a:solidFill>
                  <a:srgbClr val="2A95B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2540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77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2540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9333" y="1916568"/>
            <a:ext cx="9361200" cy="3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2540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777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9734" y="2813447"/>
            <a:ext cx="5772531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10" dirty="0">
                <a:solidFill>
                  <a:srgbClr val="2C3B43"/>
                </a:solidFill>
                <a:latin typeface="Trebuchet MS"/>
                <a:cs typeface="Trebuchet MS"/>
              </a:rPr>
              <a:t>Using the </a:t>
            </a:r>
            <a:r>
              <a:rPr sz="4000" spc="-5" dirty="0">
                <a:solidFill>
                  <a:srgbClr val="2C3B43"/>
                </a:solidFill>
                <a:latin typeface="Trebuchet MS"/>
                <a:cs typeface="Trebuchet MS"/>
              </a:rPr>
              <a:t>Set</a:t>
            </a:r>
            <a:r>
              <a:rPr sz="4000" spc="-1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2C3B43"/>
                </a:solidFill>
                <a:latin typeface="Trebuchet MS"/>
                <a:cs typeface="Trebuchet MS"/>
              </a:rPr>
              <a:t>Operators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1</a:t>
            </a:fld>
            <a:endParaRPr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10</a:t>
            </a:fld>
            <a:endParaRPr sz="2400" b="1" dirty="0"/>
          </a:p>
        </p:txBody>
      </p:sp>
      <p:sp>
        <p:nvSpPr>
          <p:cNvPr id="15" name="object 15"/>
          <p:cNvSpPr txBox="1">
            <a:spLocks noGrp="1"/>
          </p:cNvSpPr>
          <p:nvPr>
            <p:ph type="title" idx="4294967295"/>
          </p:nvPr>
        </p:nvSpPr>
        <p:spPr>
          <a:xfrm>
            <a:off x="5143499" y="661097"/>
            <a:ext cx="1905000" cy="75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5" dirty="0">
                <a:solidFill>
                  <a:srgbClr val="000000"/>
                </a:solidFill>
              </a:rPr>
              <a:t>Minus</a:t>
            </a:r>
            <a:endParaRPr sz="4800" dirty="0"/>
          </a:p>
        </p:txBody>
      </p:sp>
      <p:sp>
        <p:nvSpPr>
          <p:cNvPr id="16" name="object 16"/>
          <p:cNvSpPr/>
          <p:nvPr/>
        </p:nvSpPr>
        <p:spPr>
          <a:xfrm>
            <a:off x="1262253" y="1524000"/>
            <a:ext cx="9667493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11</a:t>
            </a:fld>
            <a:endParaRPr sz="2400" b="1" dirty="0"/>
          </a:p>
        </p:txBody>
      </p:sp>
      <p:sp>
        <p:nvSpPr>
          <p:cNvPr id="15" name="object 15"/>
          <p:cNvSpPr txBox="1">
            <a:spLocks noGrp="1"/>
          </p:cNvSpPr>
          <p:nvPr>
            <p:ph type="title" idx="4294967295"/>
          </p:nvPr>
        </p:nvSpPr>
        <p:spPr>
          <a:xfrm>
            <a:off x="5143500" y="733870"/>
            <a:ext cx="1905000" cy="75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5" dirty="0">
                <a:solidFill>
                  <a:srgbClr val="000000"/>
                </a:solidFill>
              </a:rPr>
              <a:t>Minus</a:t>
            </a:r>
            <a:endParaRPr sz="4800" dirty="0"/>
          </a:p>
        </p:txBody>
      </p:sp>
      <p:sp>
        <p:nvSpPr>
          <p:cNvPr id="19" name="object 19"/>
          <p:cNvSpPr/>
          <p:nvPr/>
        </p:nvSpPr>
        <p:spPr>
          <a:xfrm>
            <a:off x="1066800" y="1690464"/>
            <a:ext cx="10058400" cy="3262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993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4900" y="914400"/>
            <a:ext cx="9982200" cy="441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12</a:t>
            </a:fld>
            <a:endParaRPr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5326" y="1447800"/>
            <a:ext cx="9507474" cy="434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13</a:t>
            </a:fld>
            <a:endParaRPr sz="2400" b="1" dirty="0"/>
          </a:p>
        </p:txBody>
      </p:sp>
      <p:sp>
        <p:nvSpPr>
          <p:cNvPr id="16" name="object 16"/>
          <p:cNvSpPr txBox="1">
            <a:spLocks noGrp="1"/>
          </p:cNvSpPr>
          <p:nvPr>
            <p:ph type="title" idx="4294967295"/>
          </p:nvPr>
        </p:nvSpPr>
        <p:spPr>
          <a:xfrm>
            <a:off x="2932937" y="830398"/>
            <a:ext cx="6096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000000"/>
                </a:solidFill>
              </a:rPr>
              <a:t>Matching the </a:t>
            </a:r>
            <a:r>
              <a:rPr sz="3600" dirty="0">
                <a:solidFill>
                  <a:srgbClr val="000000"/>
                </a:solidFill>
              </a:rPr>
              <a:t>Select</a:t>
            </a:r>
            <a:r>
              <a:rPr sz="3600" spc="-7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statement</a:t>
            </a:r>
            <a:endParaRPr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1986" y="914400"/>
            <a:ext cx="10008028" cy="47137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14</a:t>
            </a:fld>
            <a:endParaRPr sz="24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133600" y="2209800"/>
            <a:ext cx="5872163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dirty="0"/>
              <a:t>Thank</a:t>
            </a:r>
            <a:r>
              <a:rPr sz="6600" spc="-270" dirty="0"/>
              <a:t> </a:t>
            </a:r>
            <a:r>
              <a:rPr sz="6600" spc="-340" dirty="0"/>
              <a:t>You</a:t>
            </a:r>
            <a:endParaRPr sz="19900" dirty="0">
              <a:latin typeface="Wingdings 3"/>
              <a:cs typeface="Wingdings 3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6153911"/>
            <a:ext cx="15944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888888"/>
                </a:solidFill>
                <a:latin typeface="Trebuchet MS"/>
                <a:cs typeface="Trebuchet MS"/>
              </a:rPr>
              <a:t>Prepared By :Khaled</a:t>
            </a:r>
            <a:r>
              <a:rPr sz="900" spc="-25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Trebuchet MS"/>
                <a:cs typeface="Trebuchet MS"/>
              </a:rPr>
              <a:t>AlKhudari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1417" y="6153911"/>
            <a:ext cx="1447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5FCAEE"/>
                </a:solidFill>
                <a:latin typeface="Trebuchet MS"/>
                <a:cs typeface="Trebuchet MS"/>
              </a:rPr>
              <a:t>10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5033" y="1066800"/>
            <a:ext cx="10001933" cy="4610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2</a:t>
            </a:fld>
            <a:endParaRPr sz="2400" b="1" dirty="0"/>
          </a:p>
        </p:txBody>
      </p:sp>
    </p:spTree>
    <p:extLst>
      <p:ext uri="{BB962C8B-B14F-4D97-AF65-F5344CB8AC3E}">
        <p14:creationId xmlns:p14="http://schemas.microsoft.com/office/powerpoint/2010/main" val="114249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2600" y="990600"/>
            <a:ext cx="8686800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3</a:t>
            </a:fld>
            <a:endParaRPr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21486" y="1447800"/>
            <a:ext cx="9749028" cy="43084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4</a:t>
            </a:fld>
            <a:endParaRPr sz="2400" b="1" dirty="0"/>
          </a:p>
        </p:txBody>
      </p:sp>
      <p:sp>
        <p:nvSpPr>
          <p:cNvPr id="16" name="object 16"/>
          <p:cNvSpPr txBox="1">
            <a:spLocks noGrp="1"/>
          </p:cNvSpPr>
          <p:nvPr>
            <p:ph type="title" idx="4294967295"/>
          </p:nvPr>
        </p:nvSpPr>
        <p:spPr>
          <a:xfrm>
            <a:off x="5303043" y="743106"/>
            <a:ext cx="1585913" cy="75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5" dirty="0">
                <a:solidFill>
                  <a:srgbClr val="000000"/>
                </a:solidFill>
              </a:rPr>
              <a:t>Union</a:t>
            </a:r>
            <a:endParaRPr sz="4800" dirty="0"/>
          </a:p>
        </p:txBody>
      </p:sp>
      <p:sp>
        <p:nvSpPr>
          <p:cNvPr id="19" name="object 19"/>
          <p:cNvSpPr/>
          <p:nvPr/>
        </p:nvSpPr>
        <p:spPr>
          <a:xfrm>
            <a:off x="6565392" y="2391155"/>
            <a:ext cx="1499235" cy="519430"/>
          </a:xfrm>
          <a:custGeom>
            <a:avLst/>
            <a:gdLst/>
            <a:ahLst/>
            <a:cxnLst/>
            <a:rect l="l" t="t" r="r" b="b"/>
            <a:pathLst>
              <a:path w="1499234" h="519430">
                <a:moveTo>
                  <a:pt x="1499234" y="0"/>
                </a:moveTo>
                <a:lnTo>
                  <a:pt x="0" y="518922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26123" y="2293620"/>
            <a:ext cx="1557020" cy="601345"/>
          </a:xfrm>
          <a:custGeom>
            <a:avLst/>
            <a:gdLst/>
            <a:ahLst/>
            <a:cxnLst/>
            <a:rect l="l" t="t" r="r" b="b"/>
            <a:pathLst>
              <a:path w="1557020" h="601344">
                <a:moveTo>
                  <a:pt x="0" y="0"/>
                </a:moveTo>
                <a:lnTo>
                  <a:pt x="1556893" y="601344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5</a:t>
            </a:fld>
            <a:endParaRPr sz="2400" b="1" dirty="0"/>
          </a:p>
        </p:txBody>
      </p:sp>
      <p:sp>
        <p:nvSpPr>
          <p:cNvPr id="16" name="object 16"/>
          <p:cNvSpPr txBox="1">
            <a:spLocks noGrp="1"/>
          </p:cNvSpPr>
          <p:nvPr>
            <p:ph type="title" idx="4294967295"/>
          </p:nvPr>
        </p:nvSpPr>
        <p:spPr>
          <a:xfrm>
            <a:off x="5303043" y="701040"/>
            <a:ext cx="1585913" cy="75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5" dirty="0">
                <a:solidFill>
                  <a:srgbClr val="000000"/>
                </a:solidFill>
              </a:rPr>
              <a:t>Union</a:t>
            </a:r>
            <a:endParaRPr sz="4800" dirty="0"/>
          </a:p>
        </p:txBody>
      </p:sp>
      <p:sp>
        <p:nvSpPr>
          <p:cNvPr id="21" name="object 21"/>
          <p:cNvSpPr/>
          <p:nvPr/>
        </p:nvSpPr>
        <p:spPr>
          <a:xfrm>
            <a:off x="1142999" y="1593342"/>
            <a:ext cx="9906000" cy="396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969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6</a:t>
            </a:fld>
            <a:endParaRPr sz="2400" b="1" dirty="0"/>
          </a:p>
        </p:txBody>
      </p:sp>
      <p:sp>
        <p:nvSpPr>
          <p:cNvPr id="15" name="object 15"/>
          <p:cNvSpPr txBox="1">
            <a:spLocks noGrp="1"/>
          </p:cNvSpPr>
          <p:nvPr>
            <p:ph type="title" idx="4294967295"/>
          </p:nvPr>
        </p:nvSpPr>
        <p:spPr>
          <a:xfrm>
            <a:off x="4866481" y="701040"/>
            <a:ext cx="2459038" cy="75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5" dirty="0">
                <a:solidFill>
                  <a:srgbClr val="000000"/>
                </a:solidFill>
              </a:rPr>
              <a:t>Union</a:t>
            </a:r>
            <a:r>
              <a:rPr sz="4800" spc="-330" dirty="0">
                <a:solidFill>
                  <a:srgbClr val="000000"/>
                </a:solidFill>
              </a:rPr>
              <a:t> </a:t>
            </a:r>
            <a:r>
              <a:rPr sz="4800" dirty="0">
                <a:solidFill>
                  <a:srgbClr val="000000"/>
                </a:solidFill>
              </a:rPr>
              <a:t>All</a:t>
            </a:r>
            <a:endParaRPr sz="4800" dirty="0"/>
          </a:p>
        </p:txBody>
      </p:sp>
      <p:sp>
        <p:nvSpPr>
          <p:cNvPr id="16" name="object 16"/>
          <p:cNvSpPr/>
          <p:nvPr/>
        </p:nvSpPr>
        <p:spPr>
          <a:xfrm>
            <a:off x="1812036" y="1524000"/>
            <a:ext cx="8567928" cy="43759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7</a:t>
            </a:fld>
            <a:endParaRPr sz="2400" b="1" dirty="0"/>
          </a:p>
        </p:txBody>
      </p:sp>
      <p:sp>
        <p:nvSpPr>
          <p:cNvPr id="15" name="object 15"/>
          <p:cNvSpPr txBox="1">
            <a:spLocks noGrp="1"/>
          </p:cNvSpPr>
          <p:nvPr>
            <p:ph type="title" idx="4294967295"/>
          </p:nvPr>
        </p:nvSpPr>
        <p:spPr>
          <a:xfrm>
            <a:off x="4866481" y="841375"/>
            <a:ext cx="2459038" cy="75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5" dirty="0">
                <a:solidFill>
                  <a:srgbClr val="000000"/>
                </a:solidFill>
              </a:rPr>
              <a:t>Union</a:t>
            </a:r>
            <a:r>
              <a:rPr sz="4800" spc="-330" dirty="0">
                <a:solidFill>
                  <a:srgbClr val="000000"/>
                </a:solidFill>
              </a:rPr>
              <a:t> </a:t>
            </a:r>
            <a:r>
              <a:rPr sz="4800" dirty="0">
                <a:solidFill>
                  <a:srgbClr val="000000"/>
                </a:solidFill>
              </a:rPr>
              <a:t>All</a:t>
            </a:r>
            <a:endParaRPr sz="4800"/>
          </a:p>
        </p:txBody>
      </p:sp>
      <p:sp>
        <p:nvSpPr>
          <p:cNvPr id="19" name="object 19"/>
          <p:cNvSpPr/>
          <p:nvPr/>
        </p:nvSpPr>
        <p:spPr>
          <a:xfrm>
            <a:off x="1181100" y="1600200"/>
            <a:ext cx="9829800" cy="34435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5173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8</a:t>
            </a:fld>
            <a:endParaRPr sz="2400" b="1" dirty="0"/>
          </a:p>
        </p:txBody>
      </p:sp>
      <p:sp>
        <p:nvSpPr>
          <p:cNvPr id="15" name="object 15"/>
          <p:cNvSpPr txBox="1">
            <a:spLocks noGrp="1"/>
          </p:cNvSpPr>
          <p:nvPr>
            <p:ph type="title" idx="4294967295"/>
          </p:nvPr>
        </p:nvSpPr>
        <p:spPr>
          <a:xfrm>
            <a:off x="4652009" y="679775"/>
            <a:ext cx="2462213" cy="75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5" dirty="0">
                <a:solidFill>
                  <a:srgbClr val="000000"/>
                </a:solidFill>
              </a:rPr>
              <a:t>Intersect</a:t>
            </a:r>
            <a:endParaRPr sz="4800" dirty="0"/>
          </a:p>
        </p:txBody>
      </p:sp>
      <p:sp>
        <p:nvSpPr>
          <p:cNvPr id="16" name="object 16"/>
          <p:cNvSpPr/>
          <p:nvPr/>
        </p:nvSpPr>
        <p:spPr>
          <a:xfrm>
            <a:off x="1231106" y="1494069"/>
            <a:ext cx="9304020" cy="4209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9</a:t>
            </a:fld>
            <a:endParaRPr sz="2400" b="1" dirty="0"/>
          </a:p>
        </p:txBody>
      </p:sp>
      <p:sp>
        <p:nvSpPr>
          <p:cNvPr id="15" name="object 15"/>
          <p:cNvSpPr txBox="1">
            <a:spLocks noGrp="1"/>
          </p:cNvSpPr>
          <p:nvPr>
            <p:ph type="title" idx="4294967295"/>
          </p:nvPr>
        </p:nvSpPr>
        <p:spPr>
          <a:xfrm>
            <a:off x="4864893" y="701040"/>
            <a:ext cx="2462213" cy="75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5" dirty="0">
                <a:solidFill>
                  <a:srgbClr val="000000"/>
                </a:solidFill>
              </a:rPr>
              <a:t>Intersect</a:t>
            </a:r>
            <a:endParaRPr sz="4800" dirty="0"/>
          </a:p>
        </p:txBody>
      </p:sp>
      <p:sp>
        <p:nvSpPr>
          <p:cNvPr id="19" name="object 19"/>
          <p:cNvSpPr/>
          <p:nvPr/>
        </p:nvSpPr>
        <p:spPr>
          <a:xfrm>
            <a:off x="1104900" y="1600200"/>
            <a:ext cx="9982200" cy="3259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4602223"/>
      </p:ext>
    </p:extLst>
  </p:cSld>
  <p:clrMapOvr>
    <a:masterClrMapping/>
  </p:clrMapOvr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434343"/>
      </a:dk1>
      <a:lt1>
        <a:srgbClr val="FFFFFF"/>
      </a:lt1>
      <a:dk2>
        <a:srgbClr val="7B8486"/>
      </a:dk2>
      <a:lt2>
        <a:srgbClr val="E3E9EB"/>
      </a:lt2>
      <a:accent1>
        <a:srgbClr val="2A95B7"/>
      </a:accent1>
      <a:accent2>
        <a:srgbClr val="80D5CC"/>
      </a:accent2>
      <a:accent3>
        <a:srgbClr val="E9CB74"/>
      </a:accent3>
      <a:accent4>
        <a:srgbClr val="D19E9E"/>
      </a:accent4>
      <a:accent5>
        <a:srgbClr val="E47474"/>
      </a:accent5>
      <a:accent6>
        <a:srgbClr val="9DAF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_Seyton · SlidesCarnival</Template>
  <TotalTime>45</TotalTime>
  <Words>40</Words>
  <Application>Microsoft Office PowerPoint</Application>
  <PresentationFormat>Widescreen</PresentationFormat>
  <Paragraphs>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Narrow</vt:lpstr>
      <vt:lpstr>Patrick Hand SC</vt:lpstr>
      <vt:lpstr>Sniglet</vt:lpstr>
      <vt:lpstr>Trebuchet MS</vt:lpstr>
      <vt:lpstr>Wingdings 3</vt:lpstr>
      <vt:lpstr>Seyton template</vt:lpstr>
      <vt:lpstr>PowerPoint Presentation</vt:lpstr>
      <vt:lpstr>PowerPoint Presentation</vt:lpstr>
      <vt:lpstr>PowerPoint Presentation</vt:lpstr>
      <vt:lpstr>Union</vt:lpstr>
      <vt:lpstr>Union</vt:lpstr>
      <vt:lpstr>Union All</vt:lpstr>
      <vt:lpstr>Union All</vt:lpstr>
      <vt:lpstr>Intersect</vt:lpstr>
      <vt:lpstr>Intersect</vt:lpstr>
      <vt:lpstr>Minus</vt:lpstr>
      <vt:lpstr>Minus</vt:lpstr>
      <vt:lpstr>PowerPoint Presentation</vt:lpstr>
      <vt:lpstr>Matching the Select statement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Khaled.Alkudari</dc:creator>
  <cp:lastModifiedBy>mahmoud.taha17@feng.bu.edu.eg</cp:lastModifiedBy>
  <cp:revision>5</cp:revision>
  <dcterms:created xsi:type="dcterms:W3CDTF">2022-02-08T00:14:37Z</dcterms:created>
  <dcterms:modified xsi:type="dcterms:W3CDTF">2022-02-07T22:59:57Z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2022-02-07T00:00:00Z</vt:filetime>
  </property>
</Properties>
</file>